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6"/>
  </p:notesMasterIdLst>
  <p:sldIdLst>
    <p:sldId id="256" r:id="rId2"/>
    <p:sldId id="257" r:id="rId3"/>
    <p:sldId id="296" r:id="rId4"/>
    <p:sldId id="299" r:id="rId5"/>
    <p:sldId id="282" r:id="rId6"/>
    <p:sldId id="268" r:id="rId7"/>
    <p:sldId id="289" r:id="rId8"/>
    <p:sldId id="290" r:id="rId9"/>
    <p:sldId id="297" r:id="rId10"/>
    <p:sldId id="300" r:id="rId11"/>
    <p:sldId id="270" r:id="rId12"/>
    <p:sldId id="277" r:id="rId13"/>
    <p:sldId id="291" r:id="rId14"/>
    <p:sldId id="292" r:id="rId15"/>
    <p:sldId id="294" r:id="rId16"/>
    <p:sldId id="295" r:id="rId17"/>
    <p:sldId id="293" r:id="rId18"/>
    <p:sldId id="301" r:id="rId19"/>
    <p:sldId id="265" r:id="rId20"/>
    <p:sldId id="271" r:id="rId21"/>
    <p:sldId id="281" r:id="rId22"/>
    <p:sldId id="275" r:id="rId23"/>
    <p:sldId id="302" r:id="rId24"/>
    <p:sldId id="298" r:id="rId25"/>
  </p:sldIdLst>
  <p:sldSz cx="9144000" cy="5143500" type="screen16x9"/>
  <p:notesSz cx="6858000" cy="9144000"/>
  <p:embeddedFontLst>
    <p:embeddedFont>
      <p:font typeface="Fira Sans Extra Condensed Medium" panose="020B0603050000020004" pitchFamily="34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F2F2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 snapToGrid="0">
      <p:cViewPr varScale="1">
        <p:scale>
          <a:sx n="155" d="100"/>
          <a:sy n="155" d="100"/>
        </p:scale>
        <p:origin x="8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14319bb1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14319bb1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8729d97241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8729d97241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066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8729d97241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8729d97241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3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8729d9724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8729d9724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8729d97241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8729d97241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9d97241_0_1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9d97241_0_1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729d97241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729d97241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729d97241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729d97241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80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8729d97241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8729d97241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823cbaad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823cbaad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8729d97241_0_1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2" name="Google Shape;1252;g8729d97241_0_1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965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8729d97241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8729d97241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8729d97241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8729d97241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8729d97241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8729d97241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479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8729d97241_0_9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8729d97241_0_9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46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D8F5-3492-BE33-F9DF-AE250FC07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13BFC-9742-2896-0462-28DD090D2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B01DA-2684-AEC8-E270-EA330701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A8CB1-6050-FB7A-BF98-13678890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267A2-A8E7-AA2D-59B1-27548AA0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67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5F80B-B6D9-7EC6-12B1-0137ABD9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D6082-4032-FE06-6F0A-37241627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4AD37-2182-A80B-E240-23DF536C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7C424-BCD3-22AB-2116-5F4E2475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73E7E-7149-0B59-80F1-8C4B6B18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55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6CAA90-1BB9-ECE3-71D8-B205407C8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E1DE1-2B5B-6B6D-876C-119E8FB26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6D65C-1F4D-5B00-C91C-F87B6FA4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6294D-9B9C-04B0-2A95-1FE0E223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72735-7A8A-3496-1348-34F36B4E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285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517F-2F30-11D1-810A-FCFFA677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42CBD-DCC8-FC1B-058B-B1FBD28F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C0DDD-5C05-A958-19D6-830B6359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786-69CC-7D9A-924C-37632A0D1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C0B64-1657-FCEC-D106-E4123522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1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C854-857C-E16A-BE0A-8E1C3046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A5EE7-BEDA-E734-3C80-5B2113844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CB5EA-F299-591A-B682-AC5F1990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22AD2-C138-A8E0-93DB-C259C008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E2D0E-3A39-EC9D-45E4-E10D0370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183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AFC4-0F61-C95E-C371-7ED28F48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2991A-EA60-04BF-D2B5-9F1782AF6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C2DB3-8405-391C-403E-DF6863491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2E98E-239F-274E-FFE6-EF8AB5D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9A27F-E810-4E20-D667-3A0C50C7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7594-2DB8-9334-37C1-AD063F66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644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10D0B-D1E5-9AF8-11E3-64751CB8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A195E-4726-45A3-E304-99AC5782B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71795-97C7-EB7B-2046-9D5C7D6DD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0C9EC-0341-8F31-6C5F-BFA599ED7A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BF5BF-F24D-CE3F-1A12-1B87B0E74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CAC27-01A6-F657-76F9-CB6C7D0B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ED725E-2933-74C8-043E-B7435DA6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5DBCD-AD17-585D-FCBA-97CEBA0F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320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54CC-4DD4-CA5D-EF69-327FE30B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7F56A-70E0-BC48-F829-6D87E40A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7458-DA90-2476-C7EF-6C910A77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05277-5BAC-26B4-C975-A178A781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67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6893B-E997-B80B-3D91-5B85D1E1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EE786-CE9E-F507-A16E-6584CD7A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234B2-DF23-4ED9-E9BA-9446358ED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62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A2CC-FE98-2F6A-AFE0-5D94EF76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7CF95-E442-3803-F708-E1B5772EE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B5362-8C46-4BB1-43BA-D344414BB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97605-8806-D506-BCE1-0AFC34E1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75A65-543E-783D-AAE5-79E62118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54EA7-6E0E-F33F-81A3-8855CAAA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0327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D932-07C9-61CA-043B-B4D512795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4DA85-0C2E-5905-05AD-E68160182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94C07-D595-B763-DA21-D9F14D037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2FBF3-B7FF-41BD-9386-F4EA6E8EA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B831E-BD99-833B-2B27-C88B306C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D4DA-E158-2AE9-60CC-00F3F25D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355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9F579-E715-80C2-5286-34C0130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14DD5-5B65-EA39-E412-027A2D33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D4017-A43F-5658-7403-EDDC3A23B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2EFE-F98C-4F8C-90E2-A5809701F508}" type="datetimeFigureOut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6245B-3942-7D9A-F3E4-864CC7C73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88B88-20AE-6B2D-076D-53E582896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60A4-3B12-47A2-AEB7-B11F8FD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7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8BE8035A-AC4C-9263-E1B7-831C5BD09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686909" y="260346"/>
            <a:ext cx="3667430" cy="251962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Self-Directed Learning in the Modern</a:t>
            </a:r>
            <a:br>
              <a:rPr lang="en-US" sz="4000"/>
            </a:br>
            <a:r>
              <a:rPr lang="en-US" sz="4000"/>
              <a:t>Workplace.</a:t>
            </a:r>
            <a:endParaRPr lang="en-US" sz="4000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720535" y="2694715"/>
            <a:ext cx="3954464" cy="91285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Colin Talbot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Learning Experience Designer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Doctoral Student</a:t>
            </a:r>
          </a:p>
        </p:txBody>
      </p:sp>
      <p:grpSp>
        <p:nvGrpSpPr>
          <p:cNvPr id="57" name="Google Shape;57;p15"/>
          <p:cNvGrpSpPr/>
          <p:nvPr/>
        </p:nvGrpSpPr>
        <p:grpSpPr>
          <a:xfrm>
            <a:off x="4176809" y="1584793"/>
            <a:ext cx="4789292" cy="2797572"/>
            <a:chOff x="3743865" y="1172964"/>
            <a:chExt cx="4789292" cy="2797572"/>
          </a:xfrm>
        </p:grpSpPr>
        <p:sp>
          <p:nvSpPr>
            <p:cNvPr id="58" name="Google Shape;58;p15"/>
            <p:cNvSpPr/>
            <p:nvPr/>
          </p:nvSpPr>
          <p:spPr>
            <a:xfrm>
              <a:off x="3743865" y="3137469"/>
              <a:ext cx="3096330" cy="824870"/>
            </a:xfrm>
            <a:custGeom>
              <a:avLst/>
              <a:gdLst/>
              <a:ahLst/>
              <a:cxnLst/>
              <a:rect l="l" t="t" r="r" b="b"/>
              <a:pathLst>
                <a:path w="102193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lnTo>
                    <a:pt x="102192" y="36397"/>
                  </a:lnTo>
                  <a:cubicBezTo>
                    <a:pt x="92143" y="36397"/>
                    <a:pt x="83999" y="28242"/>
                    <a:pt x="83999" y="18193"/>
                  </a:cubicBezTo>
                  <a:cubicBezTo>
                    <a:pt x="83999" y="8144"/>
                    <a:pt x="92143" y="0"/>
                    <a:pt x="102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Experimentation</a:t>
              </a:r>
              <a:endParaRPr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6253922" y="3145666"/>
              <a:ext cx="824892" cy="82487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cubicBezTo>
                    <a:pt x="28254" y="36397"/>
                    <a:pt x="36398" y="28242"/>
                    <a:pt x="36398" y="18193"/>
                  </a:cubicBezTo>
                  <a:cubicBezTo>
                    <a:pt x="36398" y="8144"/>
                    <a:pt x="28254" y="0"/>
                    <a:pt x="18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5808173" y="2453783"/>
              <a:ext cx="2724984" cy="824892"/>
            </a:xfrm>
            <a:custGeom>
              <a:avLst/>
              <a:gdLst/>
              <a:ahLst/>
              <a:cxnLst/>
              <a:rect l="l" t="t" r="r" b="b"/>
              <a:pathLst>
                <a:path w="102192" h="36399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4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4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Exploration</a:t>
              </a:r>
              <a:endParaRPr sz="2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5603644" y="2475944"/>
              <a:ext cx="824892" cy="824892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4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6012702" y="1172964"/>
              <a:ext cx="2315926" cy="824870"/>
            </a:xfrm>
            <a:custGeom>
              <a:avLst/>
              <a:gdLst/>
              <a:ahLst/>
              <a:cxnLst/>
              <a:rect l="l" t="t" r="r" b="b"/>
              <a:pathLst>
                <a:path w="102192" h="36398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3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3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Curiosity</a:t>
              </a:r>
              <a:endParaRPr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6253922" y="1822426"/>
              <a:ext cx="824892" cy="824892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cubicBezTo>
                    <a:pt x="28254" y="36398"/>
                    <a:pt x="36398" y="28243"/>
                    <a:pt x="36398" y="18194"/>
                  </a:cubicBezTo>
                  <a:cubicBezTo>
                    <a:pt x="36398" y="8145"/>
                    <a:pt x="28254" y="1"/>
                    <a:pt x="181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5603644" y="1172964"/>
              <a:ext cx="824892" cy="82487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3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3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3823641" y="1829316"/>
              <a:ext cx="2996711" cy="824892"/>
            </a:xfrm>
            <a:custGeom>
              <a:avLst/>
              <a:gdLst/>
              <a:ahLst/>
              <a:cxnLst/>
              <a:rect l="l" t="t" r="r" b="b"/>
              <a:pathLst>
                <a:path w="102193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lnTo>
                    <a:pt x="102192" y="36398"/>
                  </a:lnTo>
                  <a:cubicBezTo>
                    <a:pt x="92143" y="36398"/>
                    <a:pt x="83999" y="28243"/>
                    <a:pt x="83999" y="18194"/>
                  </a:cubicBezTo>
                  <a:cubicBezTo>
                    <a:pt x="83999" y="8145"/>
                    <a:pt x="92143" y="1"/>
                    <a:pt x="10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Creativity</a:t>
              </a:r>
              <a:endParaRPr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738737" y="1314595"/>
              <a:ext cx="1216795" cy="2513996"/>
            </a:xfrm>
            <a:custGeom>
              <a:avLst/>
              <a:gdLst/>
              <a:ahLst/>
              <a:cxnLst/>
              <a:rect l="l" t="t" r="r" b="b"/>
              <a:pathLst>
                <a:path w="53692" h="110932" extrusionOk="0">
                  <a:moveTo>
                    <a:pt x="12240" y="0"/>
                  </a:moveTo>
                  <a:cubicBezTo>
                    <a:pt x="5644" y="0"/>
                    <a:pt x="298" y="5346"/>
                    <a:pt x="286" y="11930"/>
                  </a:cubicBezTo>
                  <a:cubicBezTo>
                    <a:pt x="286" y="18312"/>
                    <a:pt x="5501" y="23694"/>
                    <a:pt x="11883" y="23884"/>
                  </a:cubicBezTo>
                  <a:lnTo>
                    <a:pt x="12038" y="23884"/>
                  </a:lnTo>
                  <a:cubicBezTo>
                    <a:pt x="16646" y="23956"/>
                    <a:pt x="21063" y="25670"/>
                    <a:pt x="24325" y="28933"/>
                  </a:cubicBezTo>
                  <a:lnTo>
                    <a:pt x="24480" y="29087"/>
                  </a:lnTo>
                  <a:cubicBezTo>
                    <a:pt x="27492" y="32100"/>
                    <a:pt x="29028" y="36219"/>
                    <a:pt x="28992" y="40482"/>
                  </a:cubicBezTo>
                  <a:cubicBezTo>
                    <a:pt x="28992" y="40517"/>
                    <a:pt x="28992" y="40565"/>
                    <a:pt x="28992" y="40601"/>
                  </a:cubicBezTo>
                  <a:cubicBezTo>
                    <a:pt x="28992" y="40624"/>
                    <a:pt x="28992" y="40648"/>
                    <a:pt x="28992" y="40660"/>
                  </a:cubicBezTo>
                  <a:cubicBezTo>
                    <a:pt x="29004" y="45077"/>
                    <a:pt x="27445" y="49340"/>
                    <a:pt x="24325" y="52447"/>
                  </a:cubicBezTo>
                  <a:lnTo>
                    <a:pt x="23932" y="52840"/>
                  </a:lnTo>
                  <a:cubicBezTo>
                    <a:pt x="21027" y="55757"/>
                    <a:pt x="17094" y="57513"/>
                    <a:pt x="12988" y="57513"/>
                  </a:cubicBezTo>
                  <a:cubicBezTo>
                    <a:pt x="12854" y="57513"/>
                    <a:pt x="12720" y="57511"/>
                    <a:pt x="12586" y="57508"/>
                  </a:cubicBezTo>
                  <a:cubicBezTo>
                    <a:pt x="12467" y="57502"/>
                    <a:pt x="12348" y="57499"/>
                    <a:pt x="12228" y="57499"/>
                  </a:cubicBezTo>
                  <a:cubicBezTo>
                    <a:pt x="12109" y="57499"/>
                    <a:pt x="11990" y="57502"/>
                    <a:pt x="11871" y="57508"/>
                  </a:cubicBezTo>
                  <a:cubicBezTo>
                    <a:pt x="5704" y="57686"/>
                    <a:pt x="572" y="62734"/>
                    <a:pt x="298" y="68902"/>
                  </a:cubicBezTo>
                  <a:cubicBezTo>
                    <a:pt x="1" y="75736"/>
                    <a:pt x="5454" y="81379"/>
                    <a:pt x="12228" y="81379"/>
                  </a:cubicBezTo>
                  <a:lnTo>
                    <a:pt x="12288" y="81379"/>
                  </a:lnTo>
                  <a:cubicBezTo>
                    <a:pt x="12321" y="81379"/>
                    <a:pt x="12353" y="81379"/>
                    <a:pt x="12386" y="81379"/>
                  </a:cubicBezTo>
                  <a:cubicBezTo>
                    <a:pt x="16114" y="81379"/>
                    <a:pt x="19729" y="82724"/>
                    <a:pt x="22373" y="85368"/>
                  </a:cubicBezTo>
                  <a:lnTo>
                    <a:pt x="23861" y="86856"/>
                  </a:lnTo>
                  <a:cubicBezTo>
                    <a:pt x="27159" y="90154"/>
                    <a:pt x="28861" y="94643"/>
                    <a:pt x="28992" y="99310"/>
                  </a:cubicBezTo>
                  <a:cubicBezTo>
                    <a:pt x="29004" y="99834"/>
                    <a:pt x="29052" y="100370"/>
                    <a:pt x="29135" y="100906"/>
                  </a:cubicBezTo>
                  <a:cubicBezTo>
                    <a:pt x="29945" y="106085"/>
                    <a:pt x="34184" y="110181"/>
                    <a:pt x="39387" y="110835"/>
                  </a:cubicBezTo>
                  <a:cubicBezTo>
                    <a:pt x="39906" y="110900"/>
                    <a:pt x="40420" y="110932"/>
                    <a:pt x="40927" y="110932"/>
                  </a:cubicBezTo>
                  <a:cubicBezTo>
                    <a:pt x="48036" y="110932"/>
                    <a:pt x="53692" y="104720"/>
                    <a:pt x="52769" y="97429"/>
                  </a:cubicBezTo>
                  <a:cubicBezTo>
                    <a:pt x="52102" y="92214"/>
                    <a:pt x="47959" y="87964"/>
                    <a:pt x="42768" y="87190"/>
                  </a:cubicBezTo>
                  <a:cubicBezTo>
                    <a:pt x="42232" y="87106"/>
                    <a:pt x="41708" y="87071"/>
                    <a:pt x="41184" y="87059"/>
                  </a:cubicBezTo>
                  <a:cubicBezTo>
                    <a:pt x="36470" y="86952"/>
                    <a:pt x="31921" y="85261"/>
                    <a:pt x="28588" y="81915"/>
                  </a:cubicBezTo>
                  <a:lnTo>
                    <a:pt x="28052" y="81391"/>
                  </a:lnTo>
                  <a:cubicBezTo>
                    <a:pt x="25182" y="78510"/>
                    <a:pt x="23789" y="74498"/>
                    <a:pt x="24135" y="70450"/>
                  </a:cubicBezTo>
                  <a:cubicBezTo>
                    <a:pt x="24159" y="70116"/>
                    <a:pt x="24170" y="69783"/>
                    <a:pt x="24170" y="69438"/>
                  </a:cubicBezTo>
                  <a:cubicBezTo>
                    <a:pt x="24170" y="69414"/>
                    <a:pt x="24170" y="69402"/>
                    <a:pt x="24170" y="69378"/>
                  </a:cubicBezTo>
                  <a:cubicBezTo>
                    <a:pt x="24147" y="64985"/>
                    <a:pt x="25718" y="60722"/>
                    <a:pt x="28826" y="57615"/>
                  </a:cubicBezTo>
                  <a:lnTo>
                    <a:pt x="29231" y="57210"/>
                  </a:lnTo>
                  <a:cubicBezTo>
                    <a:pt x="32148" y="54293"/>
                    <a:pt x="36081" y="52537"/>
                    <a:pt x="40186" y="52537"/>
                  </a:cubicBezTo>
                  <a:cubicBezTo>
                    <a:pt x="40320" y="52537"/>
                    <a:pt x="40455" y="52539"/>
                    <a:pt x="40589" y="52543"/>
                  </a:cubicBezTo>
                  <a:lnTo>
                    <a:pt x="41292" y="52543"/>
                  </a:lnTo>
                  <a:cubicBezTo>
                    <a:pt x="47459" y="52352"/>
                    <a:pt x="52591" y="47304"/>
                    <a:pt x="52853" y="41136"/>
                  </a:cubicBezTo>
                  <a:cubicBezTo>
                    <a:pt x="53150" y="34302"/>
                    <a:pt x="47697" y="28659"/>
                    <a:pt x="40923" y="28659"/>
                  </a:cubicBezTo>
                  <a:cubicBezTo>
                    <a:pt x="40827" y="28659"/>
                    <a:pt x="40720" y="28659"/>
                    <a:pt x="40625" y="28671"/>
                  </a:cubicBezTo>
                  <a:cubicBezTo>
                    <a:pt x="40491" y="28674"/>
                    <a:pt x="40358" y="28676"/>
                    <a:pt x="40225" y="28676"/>
                  </a:cubicBezTo>
                  <a:cubicBezTo>
                    <a:pt x="36105" y="28676"/>
                    <a:pt x="32137" y="27076"/>
                    <a:pt x="29219" y="24158"/>
                  </a:cubicBezTo>
                  <a:cubicBezTo>
                    <a:pt x="25933" y="20884"/>
                    <a:pt x="24230" y="16431"/>
                    <a:pt x="24170" y="11800"/>
                  </a:cubicBezTo>
                  <a:cubicBezTo>
                    <a:pt x="24170" y="11740"/>
                    <a:pt x="24170" y="11692"/>
                    <a:pt x="24170" y="11645"/>
                  </a:cubicBezTo>
                  <a:cubicBezTo>
                    <a:pt x="24016" y="5251"/>
                    <a:pt x="18634" y="12"/>
                    <a:pt x="1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 descr="Beaker"/>
            <p:cNvSpPr/>
            <p:nvPr/>
          </p:nvSpPr>
          <p:spPr>
            <a:xfrm>
              <a:off x="6514404" y="3595560"/>
              <a:ext cx="305948" cy="13045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 descr="Beaker"/>
            <p:cNvSpPr/>
            <p:nvPr/>
          </p:nvSpPr>
          <p:spPr>
            <a:xfrm>
              <a:off x="6575091" y="3389803"/>
              <a:ext cx="170197" cy="224582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 descr="Lighbulb"/>
            <p:cNvSpPr/>
            <p:nvPr/>
          </p:nvSpPr>
          <p:spPr>
            <a:xfrm>
              <a:off x="5896086" y="1418009"/>
              <a:ext cx="241951" cy="241104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5961988" y="1680772"/>
              <a:ext cx="109299" cy="71754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 descr="Palette"/>
            <p:cNvSpPr/>
            <p:nvPr/>
          </p:nvSpPr>
          <p:spPr>
            <a:xfrm>
              <a:off x="6492307" y="2066997"/>
              <a:ext cx="347888" cy="335629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 descr="Telescope"/>
            <p:cNvSpPr/>
            <p:nvPr/>
          </p:nvSpPr>
          <p:spPr>
            <a:xfrm>
              <a:off x="5851089" y="2720311"/>
              <a:ext cx="100959" cy="1630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 descr="Telescope"/>
            <p:cNvSpPr/>
            <p:nvPr/>
          </p:nvSpPr>
          <p:spPr>
            <a:xfrm>
              <a:off x="5912835" y="2762411"/>
              <a:ext cx="229401" cy="293688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 descr="Telescope"/>
            <p:cNvSpPr/>
            <p:nvPr/>
          </p:nvSpPr>
          <p:spPr>
            <a:xfrm>
              <a:off x="6114699" y="2828313"/>
              <a:ext cx="68418" cy="75832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4A6E15A-F562-BF03-5C77-E4C9BA110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17" y="4374168"/>
            <a:ext cx="999220" cy="4611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B457D7C-CA94-714B-1CDE-787C78DE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oogle Shape;659;p28">
            <a:extLst>
              <a:ext uri="{FF2B5EF4-FFF2-40B4-BE49-F238E27FC236}">
                <a16:creationId xmlns:a16="http://schemas.microsoft.com/office/drawing/2014/main" id="{472F0BB9-2B41-76EB-9CAB-80AC76389AC1}"/>
              </a:ext>
            </a:extLst>
          </p:cNvPr>
          <p:cNvGrpSpPr/>
          <p:nvPr/>
        </p:nvGrpSpPr>
        <p:grpSpPr>
          <a:xfrm>
            <a:off x="1913640" y="0"/>
            <a:ext cx="5316720" cy="1060693"/>
            <a:chOff x="1278288" y="800475"/>
            <a:chExt cx="3126959" cy="810150"/>
          </a:xfrm>
        </p:grpSpPr>
        <p:sp>
          <p:nvSpPr>
            <p:cNvPr id="9" name="Google Shape;660;p28">
              <a:extLst>
                <a:ext uri="{FF2B5EF4-FFF2-40B4-BE49-F238E27FC236}">
                  <a16:creationId xmlns:a16="http://schemas.microsoft.com/office/drawing/2014/main" id="{59B4478B-2971-A33E-A284-4FF809FC2449}"/>
                </a:ext>
              </a:extLst>
            </p:cNvPr>
            <p:cNvSpPr/>
            <p:nvPr/>
          </p:nvSpPr>
          <p:spPr>
            <a:xfrm>
              <a:off x="1278288" y="80047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30"/>
                    <a:pt x="33564" y="11677"/>
                  </a:cubicBezTo>
                  <a:cubicBezTo>
                    <a:pt x="33564" y="5235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661;p28">
              <a:extLst>
                <a:ext uri="{FF2B5EF4-FFF2-40B4-BE49-F238E27FC236}">
                  <a16:creationId xmlns:a16="http://schemas.microsoft.com/office/drawing/2014/main" id="{897E22BD-C145-A105-EF43-CB4B38185EDF}"/>
                </a:ext>
              </a:extLst>
            </p:cNvPr>
            <p:cNvSpPr/>
            <p:nvPr/>
          </p:nvSpPr>
          <p:spPr>
            <a:xfrm>
              <a:off x="1278300" y="911700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61"/>
                  </a:lnTo>
                  <a:cubicBezTo>
                    <a:pt x="0" y="27653"/>
                    <a:pt x="3455" y="27952"/>
                    <a:pt x="6111" y="27952"/>
                  </a:cubicBezTo>
                  <a:cubicBezTo>
                    <a:pt x="6542" y="27952"/>
                    <a:pt x="6952" y="27945"/>
                    <a:pt x="7323" y="27945"/>
                  </a:cubicBezTo>
                  <a:lnTo>
                    <a:pt x="7323" y="27956"/>
                  </a:lnTo>
                  <a:lnTo>
                    <a:pt x="104597" y="27956"/>
                  </a:lnTo>
                  <a:cubicBezTo>
                    <a:pt x="111038" y="27956"/>
                    <a:pt x="116265" y="22730"/>
                    <a:pt x="116265" y="16276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6"/>
                  </a:lnTo>
                  <a:cubicBezTo>
                    <a:pt x="6961" y="4596"/>
                    <a:pt x="6563" y="4604"/>
                    <a:pt x="6144" y="4604"/>
                  </a:cubicBezTo>
                  <a:cubicBezTo>
                    <a:pt x="3484" y="4604"/>
                    <a:pt x="0" y="43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62;p28">
              <a:extLst>
                <a:ext uri="{FF2B5EF4-FFF2-40B4-BE49-F238E27FC236}">
                  <a16:creationId xmlns:a16="http://schemas.microsoft.com/office/drawing/2014/main" id="{B2A125C9-BF29-5CD1-4F1D-7561B969975D}"/>
                </a:ext>
              </a:extLst>
            </p:cNvPr>
            <p:cNvSpPr/>
            <p:nvPr/>
          </p:nvSpPr>
          <p:spPr>
            <a:xfrm>
              <a:off x="1278288" y="95010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97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0"/>
                  </a:lnTo>
                  <a:cubicBezTo>
                    <a:pt x="6959" y="3060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63;p28">
              <a:extLst>
                <a:ext uri="{FF2B5EF4-FFF2-40B4-BE49-F238E27FC236}">
                  <a16:creationId xmlns:a16="http://schemas.microsoft.com/office/drawing/2014/main" id="{291377C3-F54C-287C-558A-1A2D7CE4D76C}"/>
                </a:ext>
              </a:extLst>
            </p:cNvPr>
            <p:cNvSpPr/>
            <p:nvPr/>
          </p:nvSpPr>
          <p:spPr>
            <a:xfrm>
              <a:off x="1278288" y="81240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44" y="1"/>
                  </a:moveTo>
                  <a:cubicBezTo>
                    <a:pt x="3484" y="1"/>
                    <a:pt x="0" y="294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61" y="8"/>
                    <a:pt x="6563" y="1"/>
                    <a:pt x="614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664;p28">
              <a:extLst>
                <a:ext uri="{FF2B5EF4-FFF2-40B4-BE49-F238E27FC236}">
                  <a16:creationId xmlns:a16="http://schemas.microsoft.com/office/drawing/2014/main" id="{781AAE69-BC49-241A-63D7-28500509CB33}"/>
                </a:ext>
              </a:extLst>
            </p:cNvPr>
            <p:cNvSpPr/>
            <p:nvPr/>
          </p:nvSpPr>
          <p:spPr>
            <a:xfrm>
              <a:off x="3872250" y="110200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665;p28">
              <a:extLst>
                <a:ext uri="{FF2B5EF4-FFF2-40B4-BE49-F238E27FC236}">
                  <a16:creationId xmlns:a16="http://schemas.microsoft.com/office/drawing/2014/main" id="{E53E0B50-2EB2-DAE8-6072-A01F8A242CB5}"/>
                </a:ext>
              </a:extLst>
            </p:cNvPr>
            <p:cNvSpPr/>
            <p:nvPr/>
          </p:nvSpPr>
          <p:spPr>
            <a:xfrm>
              <a:off x="2258838" y="118375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200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Question</a:t>
              </a:r>
              <a:endParaRPr sz="3600" dirty="0">
                <a:solidFill>
                  <a:schemeClr val="lt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370CC13-BB1A-BD61-4BF8-0EECA34522F4}"/>
              </a:ext>
            </a:extLst>
          </p:cNvPr>
          <p:cNvSpPr txBox="1"/>
          <p:nvPr/>
        </p:nvSpPr>
        <p:spPr>
          <a:xfrm>
            <a:off x="951297" y="2310140"/>
            <a:ext cx="5545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How have you engaged in successful </a:t>
            </a:r>
          </a:p>
          <a:p>
            <a:r>
              <a:rPr lang="en-US" sz="2800" dirty="0"/>
              <a:t>self-directed learning?</a:t>
            </a:r>
          </a:p>
        </p:txBody>
      </p:sp>
      <p:grpSp>
        <p:nvGrpSpPr>
          <p:cNvPr id="3" name="Google Shape;13538;p76">
            <a:extLst>
              <a:ext uri="{FF2B5EF4-FFF2-40B4-BE49-F238E27FC236}">
                <a16:creationId xmlns:a16="http://schemas.microsoft.com/office/drawing/2014/main" id="{39A0ABFF-CCB7-0744-69FF-B00B4B0CB303}"/>
              </a:ext>
            </a:extLst>
          </p:cNvPr>
          <p:cNvGrpSpPr/>
          <p:nvPr/>
        </p:nvGrpSpPr>
        <p:grpSpPr>
          <a:xfrm>
            <a:off x="6503549" y="493442"/>
            <a:ext cx="380241" cy="371793"/>
            <a:chOff x="-42430625" y="1949750"/>
            <a:chExt cx="322950" cy="315775"/>
          </a:xfrm>
          <a:solidFill>
            <a:schemeClr val="accent1"/>
          </a:solidFill>
        </p:grpSpPr>
        <p:sp>
          <p:nvSpPr>
            <p:cNvPr id="4" name="Google Shape;13539;p76">
              <a:extLst>
                <a:ext uri="{FF2B5EF4-FFF2-40B4-BE49-F238E27FC236}">
                  <a16:creationId xmlns:a16="http://schemas.microsoft.com/office/drawing/2014/main" id="{80BB99B7-2559-336D-5F6A-E8A34A1FA17E}"/>
                </a:ext>
              </a:extLst>
            </p:cNvPr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540;p76">
              <a:extLst>
                <a:ext uri="{FF2B5EF4-FFF2-40B4-BE49-F238E27FC236}">
                  <a16:creationId xmlns:a16="http://schemas.microsoft.com/office/drawing/2014/main" id="{C54244E7-6D7D-0328-0F7A-E00C9DA51C29}"/>
                </a:ext>
              </a:extLst>
            </p:cNvPr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541;p76">
              <a:extLst>
                <a:ext uri="{FF2B5EF4-FFF2-40B4-BE49-F238E27FC236}">
                  <a16:creationId xmlns:a16="http://schemas.microsoft.com/office/drawing/2014/main" id="{203E6761-68A9-156C-CBCA-E2A6E8E7D24E}"/>
                </a:ext>
              </a:extLst>
            </p:cNvPr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542;p76">
              <a:extLst>
                <a:ext uri="{FF2B5EF4-FFF2-40B4-BE49-F238E27FC236}">
                  <a16:creationId xmlns:a16="http://schemas.microsoft.com/office/drawing/2014/main" id="{23014389-1E18-F610-74A0-F0F37CE21259}"/>
                </a:ext>
              </a:extLst>
            </p:cNvPr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3980;p77" descr="Asking Question Icon">
            <a:extLst>
              <a:ext uri="{FF2B5EF4-FFF2-40B4-BE49-F238E27FC236}">
                <a16:creationId xmlns:a16="http://schemas.microsoft.com/office/drawing/2014/main" id="{3FB6AB2A-49D8-DF3F-C1E9-C693D5B1E6AC}"/>
              </a:ext>
            </a:extLst>
          </p:cNvPr>
          <p:cNvGrpSpPr/>
          <p:nvPr/>
        </p:nvGrpSpPr>
        <p:grpSpPr>
          <a:xfrm>
            <a:off x="2447437" y="195896"/>
            <a:ext cx="457200" cy="457200"/>
            <a:chOff x="683125" y="1955275"/>
            <a:chExt cx="299325" cy="294600"/>
          </a:xfrm>
          <a:solidFill>
            <a:schemeClr val="bg1"/>
          </a:solidFill>
        </p:grpSpPr>
        <p:sp>
          <p:nvSpPr>
            <p:cNvPr id="16" name="Google Shape;13981;p77">
              <a:extLst>
                <a:ext uri="{FF2B5EF4-FFF2-40B4-BE49-F238E27FC236}">
                  <a16:creationId xmlns:a16="http://schemas.microsoft.com/office/drawing/2014/main" id="{2B12AD7C-9A48-B78B-02FF-EA4C86FE8EE4}"/>
                </a:ext>
              </a:extLst>
            </p:cNvPr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82;p77">
              <a:extLst>
                <a:ext uri="{FF2B5EF4-FFF2-40B4-BE49-F238E27FC236}">
                  <a16:creationId xmlns:a16="http://schemas.microsoft.com/office/drawing/2014/main" id="{E0E529F3-3625-E9D3-7D7A-32CC71011DEC}"/>
                </a:ext>
              </a:extLst>
            </p:cNvPr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83;p77">
              <a:extLst>
                <a:ext uri="{FF2B5EF4-FFF2-40B4-BE49-F238E27FC236}">
                  <a16:creationId xmlns:a16="http://schemas.microsoft.com/office/drawing/2014/main" id="{DAC12B45-EDC0-B1F7-B569-7BF12CF0A9E4}"/>
                </a:ext>
              </a:extLst>
            </p:cNvPr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84;p77">
              <a:extLst>
                <a:ext uri="{FF2B5EF4-FFF2-40B4-BE49-F238E27FC236}">
                  <a16:creationId xmlns:a16="http://schemas.microsoft.com/office/drawing/2014/main" id="{36390345-E15D-8019-96F0-3F3C8C0DA560}"/>
                </a:ext>
              </a:extLst>
            </p:cNvPr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378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0C0A537-01EE-C5E9-4FDA-3CE86FEE5E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78" name="Google Shape;67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Day</a:t>
            </a:r>
            <a:endParaRPr dirty="0"/>
          </a:p>
        </p:txBody>
      </p:sp>
      <p:sp>
        <p:nvSpPr>
          <p:cNvPr id="2" name="Google Shape;1051;p36">
            <a:extLst>
              <a:ext uri="{FF2B5EF4-FFF2-40B4-BE49-F238E27FC236}">
                <a16:creationId xmlns:a16="http://schemas.microsoft.com/office/drawing/2014/main" id="{E14395C0-F0C8-38E5-27CD-0A3BE5F8D721}"/>
              </a:ext>
            </a:extLst>
          </p:cNvPr>
          <p:cNvSpPr/>
          <p:nvPr/>
        </p:nvSpPr>
        <p:spPr>
          <a:xfrm>
            <a:off x="111396" y="1960605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2F2F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80/20 Model</a:t>
            </a:r>
            <a:endParaRPr sz="28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093172-D819-12A5-72D6-656C45544B3C}"/>
              </a:ext>
            </a:extLst>
          </p:cNvPr>
          <p:cNvGrpSpPr/>
          <p:nvPr/>
        </p:nvGrpSpPr>
        <p:grpSpPr>
          <a:xfrm>
            <a:off x="1118631" y="1115102"/>
            <a:ext cx="6520987" cy="757850"/>
            <a:chOff x="1118631" y="1115102"/>
            <a:chExt cx="6520987" cy="757850"/>
          </a:xfrm>
        </p:grpSpPr>
        <p:grpSp>
          <p:nvGrpSpPr>
            <p:cNvPr id="679" name="Google Shape;679;p29"/>
            <p:cNvGrpSpPr/>
            <p:nvPr/>
          </p:nvGrpSpPr>
          <p:grpSpPr>
            <a:xfrm>
              <a:off x="1118631" y="1115102"/>
              <a:ext cx="6520987" cy="757850"/>
              <a:chOff x="1621256" y="1115102"/>
              <a:chExt cx="6520987" cy="757850"/>
            </a:xfrm>
          </p:grpSpPr>
          <p:sp>
            <p:nvSpPr>
              <p:cNvPr id="680" name="Google Shape;680;p29"/>
              <p:cNvSpPr/>
              <p:nvPr/>
            </p:nvSpPr>
            <p:spPr>
              <a:xfrm>
                <a:off x="2292405" y="1448333"/>
                <a:ext cx="2431619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7615" h="1" fill="none" extrusionOk="0">
                    <a:moveTo>
                      <a:pt x="1" y="1"/>
                    </a:moveTo>
                    <a:lnTo>
                      <a:pt x="57615" y="1"/>
                    </a:lnTo>
                  </a:path>
                </a:pathLst>
              </a:custGeom>
              <a:noFill/>
              <a:ln w="33625" cap="rnd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81" name="Google Shape;681;p29"/>
              <p:cNvSpPr/>
              <p:nvPr/>
            </p:nvSpPr>
            <p:spPr>
              <a:xfrm>
                <a:off x="1621256" y="1115102"/>
                <a:ext cx="656350" cy="7578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14" extrusionOk="0">
                    <a:moveTo>
                      <a:pt x="13133" y="0"/>
                    </a:moveTo>
                    <a:lnTo>
                      <a:pt x="0" y="7572"/>
                    </a:lnTo>
                    <a:lnTo>
                      <a:pt x="0" y="22729"/>
                    </a:lnTo>
                    <a:lnTo>
                      <a:pt x="13133" y="30313"/>
                    </a:lnTo>
                    <a:lnTo>
                      <a:pt x="26253" y="22729"/>
                    </a:lnTo>
                    <a:lnTo>
                      <a:pt x="26253" y="7572"/>
                    </a:lnTo>
                    <a:lnTo>
                      <a:pt x="13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9"/>
              <p:cNvSpPr/>
              <p:nvPr/>
            </p:nvSpPr>
            <p:spPr>
              <a:xfrm>
                <a:off x="1690118" y="1198217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9" y="1"/>
                    </a:moveTo>
                    <a:lnTo>
                      <a:pt x="1" y="6156"/>
                    </a:lnTo>
                    <a:lnTo>
                      <a:pt x="1" y="18479"/>
                    </a:lnTo>
                    <a:lnTo>
                      <a:pt x="10669" y="24635"/>
                    </a:lnTo>
                    <a:lnTo>
                      <a:pt x="21337" y="18479"/>
                    </a:lnTo>
                    <a:lnTo>
                      <a:pt x="21337" y="6156"/>
                    </a:lnTo>
                    <a:lnTo>
                      <a:pt x="10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9"/>
              <p:cNvSpPr/>
              <p:nvPr/>
            </p:nvSpPr>
            <p:spPr>
              <a:xfrm>
                <a:off x="4713243" y="1268016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Learning Communities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oogle Shape;13954;p77" descr="Web of People">
              <a:extLst>
                <a:ext uri="{FF2B5EF4-FFF2-40B4-BE49-F238E27FC236}">
                  <a16:creationId xmlns:a16="http://schemas.microsoft.com/office/drawing/2014/main" id="{FC070B04-5565-3B9F-4686-89285EE458DD}"/>
                </a:ext>
              </a:extLst>
            </p:cNvPr>
            <p:cNvGrpSpPr/>
            <p:nvPr/>
          </p:nvGrpSpPr>
          <p:grpSpPr>
            <a:xfrm>
              <a:off x="1269580" y="1293424"/>
              <a:ext cx="366269" cy="366732"/>
              <a:chOff x="-61784125" y="1931250"/>
              <a:chExt cx="316650" cy="317050"/>
            </a:xfrm>
            <a:solidFill>
              <a:schemeClr val="bg1"/>
            </a:solidFill>
          </p:grpSpPr>
          <p:sp>
            <p:nvSpPr>
              <p:cNvPr id="5" name="Google Shape;13955;p77">
                <a:extLst>
                  <a:ext uri="{FF2B5EF4-FFF2-40B4-BE49-F238E27FC236}">
                    <a16:creationId xmlns:a16="http://schemas.microsoft.com/office/drawing/2014/main" id="{5F678F6F-5902-5095-55EC-F770CB0DEC8A}"/>
                  </a:ext>
                </a:extLst>
              </p:cNvPr>
              <p:cNvSpPr/>
              <p:nvPr/>
            </p:nvSpPr>
            <p:spPr>
              <a:xfrm>
                <a:off x="-61688025" y="1931250"/>
                <a:ext cx="1244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372" extrusionOk="0">
                    <a:moveTo>
                      <a:pt x="2497" y="845"/>
                    </a:moveTo>
                    <a:cubicBezTo>
                      <a:pt x="2709" y="845"/>
                      <a:pt x="2922" y="922"/>
                      <a:pt x="3088" y="1087"/>
                    </a:cubicBezTo>
                    <a:cubicBezTo>
                      <a:pt x="3277" y="1276"/>
                      <a:pt x="3340" y="1591"/>
                      <a:pt x="3277" y="1906"/>
                    </a:cubicBezTo>
                    <a:cubicBezTo>
                      <a:pt x="3182" y="2190"/>
                      <a:pt x="2993" y="2410"/>
                      <a:pt x="2709" y="2442"/>
                    </a:cubicBezTo>
                    <a:cubicBezTo>
                      <a:pt x="2625" y="2467"/>
                      <a:pt x="2545" y="2479"/>
                      <a:pt x="2469" y="2479"/>
                    </a:cubicBezTo>
                    <a:cubicBezTo>
                      <a:pt x="2259" y="2479"/>
                      <a:pt x="2075" y="2391"/>
                      <a:pt x="1890" y="2253"/>
                    </a:cubicBezTo>
                    <a:cubicBezTo>
                      <a:pt x="1701" y="2032"/>
                      <a:pt x="1607" y="1717"/>
                      <a:pt x="1701" y="1434"/>
                    </a:cubicBezTo>
                    <a:cubicBezTo>
                      <a:pt x="1800" y="1059"/>
                      <a:pt x="2145" y="845"/>
                      <a:pt x="2497" y="845"/>
                    </a:cubicBezTo>
                    <a:close/>
                    <a:moveTo>
                      <a:pt x="2520" y="3324"/>
                    </a:moveTo>
                    <a:cubicBezTo>
                      <a:pt x="3277" y="3324"/>
                      <a:pt x="3907" y="3828"/>
                      <a:pt x="4096" y="4553"/>
                    </a:cubicBezTo>
                    <a:lnTo>
                      <a:pt x="914" y="4553"/>
                    </a:lnTo>
                    <a:cubicBezTo>
                      <a:pt x="1103" y="3828"/>
                      <a:pt x="1733" y="3324"/>
                      <a:pt x="2520" y="3324"/>
                    </a:cubicBezTo>
                    <a:close/>
                    <a:moveTo>
                      <a:pt x="2510" y="1"/>
                    </a:moveTo>
                    <a:cubicBezTo>
                      <a:pt x="1805" y="1"/>
                      <a:pt x="1113" y="455"/>
                      <a:pt x="914" y="1213"/>
                    </a:cubicBezTo>
                    <a:cubicBezTo>
                      <a:pt x="756" y="1780"/>
                      <a:pt x="914" y="2347"/>
                      <a:pt x="1292" y="2789"/>
                    </a:cubicBezTo>
                    <a:cubicBezTo>
                      <a:pt x="567" y="3198"/>
                      <a:pt x="0" y="3986"/>
                      <a:pt x="0" y="4931"/>
                    </a:cubicBezTo>
                    <a:cubicBezTo>
                      <a:pt x="0" y="5183"/>
                      <a:pt x="189" y="5372"/>
                      <a:pt x="441" y="5372"/>
                    </a:cubicBezTo>
                    <a:lnTo>
                      <a:pt x="4568" y="5372"/>
                    </a:lnTo>
                    <a:cubicBezTo>
                      <a:pt x="4820" y="5372"/>
                      <a:pt x="4978" y="5183"/>
                      <a:pt x="4978" y="4931"/>
                    </a:cubicBezTo>
                    <a:cubicBezTo>
                      <a:pt x="4978" y="3986"/>
                      <a:pt x="4442" y="3198"/>
                      <a:pt x="3718" y="2789"/>
                    </a:cubicBezTo>
                    <a:cubicBezTo>
                      <a:pt x="3907" y="2568"/>
                      <a:pt x="4033" y="2347"/>
                      <a:pt x="4096" y="2064"/>
                    </a:cubicBezTo>
                    <a:cubicBezTo>
                      <a:pt x="4253" y="1528"/>
                      <a:pt x="4096" y="930"/>
                      <a:pt x="3655" y="489"/>
                    </a:cubicBezTo>
                    <a:cubicBezTo>
                      <a:pt x="3331" y="153"/>
                      <a:pt x="2918" y="1"/>
                      <a:pt x="25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3956;p77">
                <a:extLst>
                  <a:ext uri="{FF2B5EF4-FFF2-40B4-BE49-F238E27FC236}">
                    <a16:creationId xmlns:a16="http://schemas.microsoft.com/office/drawing/2014/main" id="{B4354CC1-C601-F482-B90A-B794911D8E8C}"/>
                  </a:ext>
                </a:extLst>
              </p:cNvPr>
              <p:cNvSpPr/>
              <p:nvPr/>
            </p:nvSpPr>
            <p:spPr>
              <a:xfrm>
                <a:off x="-61784125" y="2113325"/>
                <a:ext cx="124450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399" extrusionOk="0">
                    <a:moveTo>
                      <a:pt x="2482" y="848"/>
                    </a:moveTo>
                    <a:cubicBezTo>
                      <a:pt x="2688" y="848"/>
                      <a:pt x="2895" y="921"/>
                      <a:pt x="3056" y="1082"/>
                    </a:cubicBezTo>
                    <a:cubicBezTo>
                      <a:pt x="3245" y="1271"/>
                      <a:pt x="3340" y="1586"/>
                      <a:pt x="3245" y="1901"/>
                    </a:cubicBezTo>
                    <a:cubicBezTo>
                      <a:pt x="3182" y="2185"/>
                      <a:pt x="2993" y="2437"/>
                      <a:pt x="2710" y="2468"/>
                    </a:cubicBezTo>
                    <a:cubicBezTo>
                      <a:pt x="2633" y="2483"/>
                      <a:pt x="2559" y="2491"/>
                      <a:pt x="2487" y="2491"/>
                    </a:cubicBezTo>
                    <a:cubicBezTo>
                      <a:pt x="2261" y="2491"/>
                      <a:pt x="2058" y="2415"/>
                      <a:pt x="1891" y="2248"/>
                    </a:cubicBezTo>
                    <a:cubicBezTo>
                      <a:pt x="1670" y="2059"/>
                      <a:pt x="1607" y="1743"/>
                      <a:pt x="1670" y="1428"/>
                    </a:cubicBezTo>
                    <a:cubicBezTo>
                      <a:pt x="1770" y="1068"/>
                      <a:pt x="2124" y="848"/>
                      <a:pt x="2482" y="848"/>
                    </a:cubicBezTo>
                    <a:close/>
                    <a:moveTo>
                      <a:pt x="2458" y="3319"/>
                    </a:moveTo>
                    <a:cubicBezTo>
                      <a:pt x="3245" y="3319"/>
                      <a:pt x="3907" y="3854"/>
                      <a:pt x="4096" y="4547"/>
                    </a:cubicBezTo>
                    <a:lnTo>
                      <a:pt x="883" y="4547"/>
                    </a:lnTo>
                    <a:cubicBezTo>
                      <a:pt x="1040" y="3886"/>
                      <a:pt x="1733" y="3319"/>
                      <a:pt x="2458" y="3319"/>
                    </a:cubicBezTo>
                    <a:close/>
                    <a:moveTo>
                      <a:pt x="2509" y="1"/>
                    </a:moveTo>
                    <a:cubicBezTo>
                      <a:pt x="1812" y="1"/>
                      <a:pt x="1143" y="437"/>
                      <a:pt x="946" y="1208"/>
                    </a:cubicBezTo>
                    <a:cubicBezTo>
                      <a:pt x="788" y="1806"/>
                      <a:pt x="946" y="2342"/>
                      <a:pt x="1324" y="2783"/>
                    </a:cubicBezTo>
                    <a:cubicBezTo>
                      <a:pt x="568" y="3224"/>
                      <a:pt x="32" y="4012"/>
                      <a:pt x="32" y="4957"/>
                    </a:cubicBezTo>
                    <a:cubicBezTo>
                      <a:pt x="0" y="5209"/>
                      <a:pt x="189" y="5398"/>
                      <a:pt x="410" y="5398"/>
                    </a:cubicBezTo>
                    <a:lnTo>
                      <a:pt x="4569" y="5398"/>
                    </a:lnTo>
                    <a:cubicBezTo>
                      <a:pt x="4789" y="5398"/>
                      <a:pt x="4978" y="5209"/>
                      <a:pt x="4978" y="4988"/>
                    </a:cubicBezTo>
                    <a:cubicBezTo>
                      <a:pt x="4978" y="4043"/>
                      <a:pt x="4474" y="3256"/>
                      <a:pt x="3718" y="2815"/>
                    </a:cubicBezTo>
                    <a:cubicBezTo>
                      <a:pt x="3939" y="2626"/>
                      <a:pt x="4033" y="2374"/>
                      <a:pt x="4128" y="2090"/>
                    </a:cubicBezTo>
                    <a:cubicBezTo>
                      <a:pt x="4285" y="1523"/>
                      <a:pt x="4128" y="924"/>
                      <a:pt x="3687" y="483"/>
                    </a:cubicBezTo>
                    <a:cubicBezTo>
                      <a:pt x="3346" y="155"/>
                      <a:pt x="2923" y="1"/>
                      <a:pt x="25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3957;p77">
                <a:extLst>
                  <a:ext uri="{FF2B5EF4-FFF2-40B4-BE49-F238E27FC236}">
                    <a16:creationId xmlns:a16="http://schemas.microsoft.com/office/drawing/2014/main" id="{19A2273B-D0A9-865B-65CC-B1FDC7E819D0}"/>
                  </a:ext>
                </a:extLst>
              </p:cNvPr>
              <p:cNvSpPr/>
              <p:nvPr/>
            </p:nvSpPr>
            <p:spPr>
              <a:xfrm>
                <a:off x="-61591150" y="2113325"/>
                <a:ext cx="123675" cy="13417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67" extrusionOk="0">
                    <a:moveTo>
                      <a:pt x="2482" y="848"/>
                    </a:moveTo>
                    <a:cubicBezTo>
                      <a:pt x="2688" y="848"/>
                      <a:pt x="2895" y="921"/>
                      <a:pt x="3056" y="1082"/>
                    </a:cubicBezTo>
                    <a:cubicBezTo>
                      <a:pt x="3245" y="1271"/>
                      <a:pt x="3340" y="1586"/>
                      <a:pt x="3245" y="1901"/>
                    </a:cubicBezTo>
                    <a:cubicBezTo>
                      <a:pt x="3182" y="2185"/>
                      <a:pt x="2993" y="2437"/>
                      <a:pt x="2710" y="2468"/>
                    </a:cubicBezTo>
                    <a:cubicBezTo>
                      <a:pt x="2633" y="2483"/>
                      <a:pt x="2559" y="2491"/>
                      <a:pt x="2486" y="2491"/>
                    </a:cubicBezTo>
                    <a:cubicBezTo>
                      <a:pt x="2261" y="2491"/>
                      <a:pt x="2057" y="2415"/>
                      <a:pt x="1890" y="2248"/>
                    </a:cubicBezTo>
                    <a:cubicBezTo>
                      <a:pt x="1670" y="2059"/>
                      <a:pt x="1607" y="1743"/>
                      <a:pt x="1670" y="1428"/>
                    </a:cubicBezTo>
                    <a:cubicBezTo>
                      <a:pt x="1770" y="1068"/>
                      <a:pt x="2124" y="848"/>
                      <a:pt x="2482" y="848"/>
                    </a:cubicBezTo>
                    <a:close/>
                    <a:moveTo>
                      <a:pt x="2521" y="3382"/>
                    </a:moveTo>
                    <a:cubicBezTo>
                      <a:pt x="3308" y="3382"/>
                      <a:pt x="3938" y="3886"/>
                      <a:pt x="4127" y="4579"/>
                    </a:cubicBezTo>
                    <a:lnTo>
                      <a:pt x="882" y="4579"/>
                    </a:lnTo>
                    <a:cubicBezTo>
                      <a:pt x="1103" y="3886"/>
                      <a:pt x="1733" y="3382"/>
                      <a:pt x="2521" y="3382"/>
                    </a:cubicBezTo>
                    <a:close/>
                    <a:moveTo>
                      <a:pt x="2467" y="1"/>
                    </a:moveTo>
                    <a:cubicBezTo>
                      <a:pt x="1761" y="1"/>
                      <a:pt x="1080" y="437"/>
                      <a:pt x="882" y="1208"/>
                    </a:cubicBezTo>
                    <a:cubicBezTo>
                      <a:pt x="725" y="1806"/>
                      <a:pt x="882" y="2342"/>
                      <a:pt x="1292" y="2783"/>
                    </a:cubicBezTo>
                    <a:cubicBezTo>
                      <a:pt x="536" y="3224"/>
                      <a:pt x="0" y="4012"/>
                      <a:pt x="0" y="4957"/>
                    </a:cubicBezTo>
                    <a:cubicBezTo>
                      <a:pt x="0" y="5178"/>
                      <a:pt x="189" y="5367"/>
                      <a:pt x="378" y="5367"/>
                    </a:cubicBezTo>
                    <a:lnTo>
                      <a:pt x="4505" y="5367"/>
                    </a:lnTo>
                    <a:cubicBezTo>
                      <a:pt x="4757" y="5367"/>
                      <a:pt x="4946" y="5178"/>
                      <a:pt x="4946" y="4957"/>
                    </a:cubicBezTo>
                    <a:cubicBezTo>
                      <a:pt x="4946" y="4075"/>
                      <a:pt x="4442" y="3256"/>
                      <a:pt x="3686" y="2815"/>
                    </a:cubicBezTo>
                    <a:cubicBezTo>
                      <a:pt x="3875" y="2626"/>
                      <a:pt x="4001" y="2374"/>
                      <a:pt x="4096" y="2090"/>
                    </a:cubicBezTo>
                    <a:cubicBezTo>
                      <a:pt x="4253" y="1523"/>
                      <a:pt x="4096" y="924"/>
                      <a:pt x="3655" y="483"/>
                    </a:cubicBezTo>
                    <a:cubicBezTo>
                      <a:pt x="3314" y="155"/>
                      <a:pt x="2887" y="1"/>
                      <a:pt x="24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3958;p77">
                <a:extLst>
                  <a:ext uri="{FF2B5EF4-FFF2-40B4-BE49-F238E27FC236}">
                    <a16:creationId xmlns:a16="http://schemas.microsoft.com/office/drawing/2014/main" id="{F4E8AB0D-7ACE-E7EF-315E-31B9BF067285}"/>
                  </a:ext>
                </a:extLst>
              </p:cNvPr>
              <p:cNvSpPr/>
              <p:nvPr/>
            </p:nvSpPr>
            <p:spPr>
              <a:xfrm>
                <a:off x="-61677800" y="2072225"/>
                <a:ext cx="10635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498" extrusionOk="0">
                    <a:moveTo>
                      <a:pt x="2096" y="1"/>
                    </a:moveTo>
                    <a:cubicBezTo>
                      <a:pt x="1985" y="1"/>
                      <a:pt x="1875" y="48"/>
                      <a:pt x="1796" y="142"/>
                    </a:cubicBezTo>
                    <a:lnTo>
                      <a:pt x="158" y="1781"/>
                    </a:lnTo>
                    <a:cubicBezTo>
                      <a:pt x="1" y="1938"/>
                      <a:pt x="1" y="2222"/>
                      <a:pt x="158" y="2379"/>
                    </a:cubicBezTo>
                    <a:cubicBezTo>
                      <a:pt x="237" y="2458"/>
                      <a:pt x="339" y="2497"/>
                      <a:pt x="442" y="2497"/>
                    </a:cubicBezTo>
                    <a:cubicBezTo>
                      <a:pt x="544" y="2497"/>
                      <a:pt x="646" y="2458"/>
                      <a:pt x="725" y="2379"/>
                    </a:cubicBezTo>
                    <a:lnTo>
                      <a:pt x="2111" y="993"/>
                    </a:lnTo>
                    <a:lnTo>
                      <a:pt x="3498" y="2379"/>
                    </a:lnTo>
                    <a:cubicBezTo>
                      <a:pt x="3576" y="2458"/>
                      <a:pt x="3687" y="2497"/>
                      <a:pt x="3797" y="2497"/>
                    </a:cubicBezTo>
                    <a:cubicBezTo>
                      <a:pt x="3907" y="2497"/>
                      <a:pt x="4017" y="2458"/>
                      <a:pt x="4096" y="2379"/>
                    </a:cubicBezTo>
                    <a:cubicBezTo>
                      <a:pt x="4254" y="2222"/>
                      <a:pt x="4254" y="1938"/>
                      <a:pt x="4096" y="1781"/>
                    </a:cubicBezTo>
                    <a:lnTo>
                      <a:pt x="2395" y="142"/>
                    </a:lnTo>
                    <a:cubicBezTo>
                      <a:pt x="2316" y="48"/>
                      <a:pt x="2206" y="1"/>
                      <a:pt x="2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8B8A1A-E87D-C225-06CD-D091704E3998}"/>
              </a:ext>
            </a:extLst>
          </p:cNvPr>
          <p:cNvGrpSpPr/>
          <p:nvPr/>
        </p:nvGrpSpPr>
        <p:grpSpPr>
          <a:xfrm>
            <a:off x="2914637" y="2526034"/>
            <a:ext cx="6032585" cy="757850"/>
            <a:chOff x="2914637" y="2526034"/>
            <a:chExt cx="6032585" cy="757850"/>
          </a:xfrm>
        </p:grpSpPr>
        <p:grpSp>
          <p:nvGrpSpPr>
            <p:cNvPr id="694" name="Google Shape;694;p29"/>
            <p:cNvGrpSpPr/>
            <p:nvPr/>
          </p:nvGrpSpPr>
          <p:grpSpPr>
            <a:xfrm>
              <a:off x="2914637" y="2526034"/>
              <a:ext cx="6032585" cy="757850"/>
              <a:chOff x="3417262" y="2499534"/>
              <a:chExt cx="6032585" cy="757850"/>
            </a:xfrm>
          </p:grpSpPr>
          <p:sp>
            <p:nvSpPr>
              <p:cNvPr id="695" name="Google Shape;695;p29"/>
              <p:cNvSpPr/>
              <p:nvPr/>
            </p:nvSpPr>
            <p:spPr>
              <a:xfrm>
                <a:off x="4073611" y="2867422"/>
                <a:ext cx="2000141" cy="60769"/>
              </a:xfrm>
              <a:custGeom>
                <a:avLst/>
                <a:gdLst/>
                <a:ahLst/>
                <a:cxnLst/>
                <a:rect l="l" t="t" r="r" b="b"/>
                <a:pathLst>
                  <a:path w="10859" fill="none" extrusionOk="0">
                    <a:moveTo>
                      <a:pt x="1" y="0"/>
                    </a:moveTo>
                    <a:lnTo>
                      <a:pt x="10859" y="0"/>
                    </a:lnTo>
                  </a:path>
                </a:pathLst>
              </a:custGeom>
              <a:noFill/>
              <a:ln w="3362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3417262" y="2499534"/>
                <a:ext cx="656350" cy="7578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14" extrusionOk="0">
                    <a:moveTo>
                      <a:pt x="13121" y="1"/>
                    </a:moveTo>
                    <a:lnTo>
                      <a:pt x="0" y="7585"/>
                    </a:lnTo>
                    <a:lnTo>
                      <a:pt x="0" y="22741"/>
                    </a:lnTo>
                    <a:lnTo>
                      <a:pt x="13121" y="30314"/>
                    </a:lnTo>
                    <a:lnTo>
                      <a:pt x="26253" y="22741"/>
                    </a:lnTo>
                    <a:lnTo>
                      <a:pt x="26253" y="7585"/>
                    </a:lnTo>
                    <a:lnTo>
                      <a:pt x="1312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3478724" y="2570521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9" y="0"/>
                    </a:moveTo>
                    <a:lnTo>
                      <a:pt x="1" y="6156"/>
                    </a:lnTo>
                    <a:lnTo>
                      <a:pt x="1" y="18479"/>
                    </a:lnTo>
                    <a:lnTo>
                      <a:pt x="10669" y="24634"/>
                    </a:lnTo>
                    <a:lnTo>
                      <a:pt x="21337" y="18479"/>
                    </a:lnTo>
                    <a:lnTo>
                      <a:pt x="21337" y="6156"/>
                    </a:lnTo>
                    <a:lnTo>
                      <a:pt x="106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9"/>
              <p:cNvSpPr/>
              <p:nvPr/>
            </p:nvSpPr>
            <p:spPr>
              <a:xfrm>
                <a:off x="6020847" y="2642553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Design Jams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" name="Google Shape;13833;p77" descr="Lightbulb with Brain">
              <a:extLst>
                <a:ext uri="{FF2B5EF4-FFF2-40B4-BE49-F238E27FC236}">
                  <a16:creationId xmlns:a16="http://schemas.microsoft.com/office/drawing/2014/main" id="{87E690A6-6CF0-E991-A180-AE908CF350DF}"/>
                </a:ext>
              </a:extLst>
            </p:cNvPr>
            <p:cNvSpPr/>
            <p:nvPr/>
          </p:nvSpPr>
          <p:spPr>
            <a:xfrm>
              <a:off x="3082911" y="2710787"/>
              <a:ext cx="319799" cy="366269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2A79E8-E98C-2166-7816-F52A15262645}"/>
              </a:ext>
            </a:extLst>
          </p:cNvPr>
          <p:cNvGrpSpPr/>
          <p:nvPr/>
        </p:nvGrpSpPr>
        <p:grpSpPr>
          <a:xfrm>
            <a:off x="2105410" y="1785140"/>
            <a:ext cx="6346512" cy="757850"/>
            <a:chOff x="2105410" y="1785140"/>
            <a:chExt cx="6346512" cy="757850"/>
          </a:xfrm>
        </p:grpSpPr>
        <p:grpSp>
          <p:nvGrpSpPr>
            <p:cNvPr id="686" name="Google Shape;686;p29"/>
            <p:cNvGrpSpPr/>
            <p:nvPr/>
          </p:nvGrpSpPr>
          <p:grpSpPr>
            <a:xfrm>
              <a:off x="2105410" y="1785140"/>
              <a:ext cx="6346512" cy="757850"/>
              <a:chOff x="2608035" y="1680202"/>
              <a:chExt cx="6346512" cy="757850"/>
            </a:xfrm>
          </p:grpSpPr>
          <p:sp>
            <p:nvSpPr>
              <p:cNvPr id="687" name="Google Shape;687;p29"/>
              <p:cNvSpPr/>
              <p:nvPr/>
            </p:nvSpPr>
            <p:spPr>
              <a:xfrm flipV="1">
                <a:off x="3275328" y="2086637"/>
                <a:ext cx="2323743" cy="58004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" fill="none" extrusionOk="0">
                    <a:moveTo>
                      <a:pt x="0" y="1"/>
                    </a:moveTo>
                    <a:lnTo>
                      <a:pt x="29504" y="1"/>
                    </a:lnTo>
                  </a:path>
                </a:pathLst>
              </a:custGeom>
              <a:noFill/>
              <a:ln w="33625" cap="rnd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2608035" y="1680202"/>
                <a:ext cx="656350" cy="7578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14" extrusionOk="0">
                    <a:moveTo>
                      <a:pt x="13133" y="1"/>
                    </a:moveTo>
                    <a:lnTo>
                      <a:pt x="1" y="7585"/>
                    </a:lnTo>
                    <a:lnTo>
                      <a:pt x="1" y="22742"/>
                    </a:lnTo>
                    <a:lnTo>
                      <a:pt x="13133" y="30314"/>
                    </a:lnTo>
                    <a:lnTo>
                      <a:pt x="26254" y="22742"/>
                    </a:lnTo>
                    <a:lnTo>
                      <a:pt x="26254" y="7585"/>
                    </a:ln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9"/>
              <p:cNvSpPr/>
              <p:nvPr/>
            </p:nvSpPr>
            <p:spPr>
              <a:xfrm>
                <a:off x="2674969" y="1748869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8" y="0"/>
                    </a:moveTo>
                    <a:lnTo>
                      <a:pt x="0" y="6156"/>
                    </a:lnTo>
                    <a:lnTo>
                      <a:pt x="0" y="18467"/>
                    </a:lnTo>
                    <a:lnTo>
                      <a:pt x="10668" y="24634"/>
                    </a:lnTo>
                    <a:lnTo>
                      <a:pt x="21336" y="18467"/>
                    </a:lnTo>
                    <a:lnTo>
                      <a:pt x="21336" y="6156"/>
                    </a:lnTo>
                    <a:lnTo>
                      <a:pt x="106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2" name="Google Shape;692;p29"/>
              <p:cNvSpPr/>
              <p:nvPr/>
            </p:nvSpPr>
            <p:spPr>
              <a:xfrm>
                <a:off x="5525547" y="1843135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Demo Days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1" name="Google Shape;14596;p79" descr="Chart with People">
              <a:extLst>
                <a:ext uri="{FF2B5EF4-FFF2-40B4-BE49-F238E27FC236}">
                  <a16:creationId xmlns:a16="http://schemas.microsoft.com/office/drawing/2014/main" id="{4270490A-0B5F-4AB3-FD71-646B9DD4E047}"/>
                </a:ext>
              </a:extLst>
            </p:cNvPr>
            <p:cNvGrpSpPr/>
            <p:nvPr/>
          </p:nvGrpSpPr>
          <p:grpSpPr>
            <a:xfrm>
              <a:off x="2282053" y="1968686"/>
              <a:ext cx="314006" cy="358229"/>
              <a:chOff x="-46753100" y="1965500"/>
              <a:chExt cx="263075" cy="300125"/>
            </a:xfrm>
            <a:solidFill>
              <a:schemeClr val="bg1"/>
            </a:solidFill>
          </p:grpSpPr>
          <p:sp>
            <p:nvSpPr>
              <p:cNvPr id="12" name="Google Shape;14597;p79">
                <a:extLst>
                  <a:ext uri="{FF2B5EF4-FFF2-40B4-BE49-F238E27FC236}">
                    <a16:creationId xmlns:a16="http://schemas.microsoft.com/office/drawing/2014/main" id="{BB7CF7C2-4218-BD3F-8F3F-5C5129B8FDA9}"/>
                  </a:ext>
                </a:extLst>
              </p:cNvPr>
              <p:cNvSpPr/>
              <p:nvPr/>
            </p:nvSpPr>
            <p:spPr>
              <a:xfrm>
                <a:off x="-46647575" y="2034825"/>
                <a:ext cx="535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43" extrusionOk="0">
                    <a:moveTo>
                      <a:pt x="1072" y="756"/>
                    </a:moveTo>
                    <a:cubicBezTo>
                      <a:pt x="1261" y="756"/>
                      <a:pt x="1418" y="914"/>
                      <a:pt x="1418" y="1103"/>
                    </a:cubicBezTo>
                    <a:cubicBezTo>
                      <a:pt x="1418" y="1323"/>
                      <a:pt x="1261" y="1481"/>
                      <a:pt x="1072" y="1481"/>
                    </a:cubicBezTo>
                    <a:cubicBezTo>
                      <a:pt x="883" y="1481"/>
                      <a:pt x="725" y="1323"/>
                      <a:pt x="725" y="1103"/>
                    </a:cubicBezTo>
                    <a:cubicBezTo>
                      <a:pt x="725" y="914"/>
                      <a:pt x="883" y="756"/>
                      <a:pt x="1072" y="756"/>
                    </a:cubicBezTo>
                    <a:close/>
                    <a:moveTo>
                      <a:pt x="1072" y="0"/>
                    </a:moveTo>
                    <a:cubicBezTo>
                      <a:pt x="473" y="0"/>
                      <a:pt x="1" y="473"/>
                      <a:pt x="1" y="1071"/>
                    </a:cubicBezTo>
                    <a:cubicBezTo>
                      <a:pt x="1" y="1670"/>
                      <a:pt x="473" y="2143"/>
                      <a:pt x="1072" y="2143"/>
                    </a:cubicBezTo>
                    <a:cubicBezTo>
                      <a:pt x="1670" y="2143"/>
                      <a:pt x="2143" y="1670"/>
                      <a:pt x="2143" y="1071"/>
                    </a:cubicBezTo>
                    <a:cubicBezTo>
                      <a:pt x="2143" y="473"/>
                      <a:pt x="1670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4598;p79">
                <a:extLst>
                  <a:ext uri="{FF2B5EF4-FFF2-40B4-BE49-F238E27FC236}">
                    <a16:creationId xmlns:a16="http://schemas.microsoft.com/office/drawing/2014/main" id="{24A247D8-6FEF-D9F2-D691-0A6F8E653FD8}"/>
                  </a:ext>
                </a:extLst>
              </p:cNvPr>
              <p:cNvSpPr/>
              <p:nvPr/>
            </p:nvSpPr>
            <p:spPr>
              <a:xfrm>
                <a:off x="-46753100" y="1965500"/>
                <a:ext cx="263075" cy="300125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12005" extrusionOk="0">
                    <a:moveTo>
                      <a:pt x="5293" y="694"/>
                    </a:moveTo>
                    <a:cubicBezTo>
                      <a:pt x="5765" y="694"/>
                      <a:pt x="6175" y="977"/>
                      <a:pt x="6270" y="1419"/>
                    </a:cubicBezTo>
                    <a:lnTo>
                      <a:pt x="4316" y="1419"/>
                    </a:lnTo>
                    <a:cubicBezTo>
                      <a:pt x="4442" y="977"/>
                      <a:pt x="4820" y="694"/>
                      <a:pt x="5293" y="694"/>
                    </a:cubicBezTo>
                    <a:close/>
                    <a:moveTo>
                      <a:pt x="3875" y="5766"/>
                    </a:moveTo>
                    <a:lnTo>
                      <a:pt x="5135" y="7026"/>
                    </a:lnTo>
                    <a:lnTo>
                      <a:pt x="2615" y="7026"/>
                    </a:lnTo>
                    <a:lnTo>
                      <a:pt x="3875" y="5766"/>
                    </a:lnTo>
                    <a:close/>
                    <a:moveTo>
                      <a:pt x="6679" y="5766"/>
                    </a:moveTo>
                    <a:lnTo>
                      <a:pt x="7939" y="7026"/>
                    </a:lnTo>
                    <a:lnTo>
                      <a:pt x="6144" y="7026"/>
                    </a:lnTo>
                    <a:lnTo>
                      <a:pt x="5797" y="6711"/>
                    </a:lnTo>
                    <a:lnTo>
                      <a:pt x="6679" y="5766"/>
                    </a:lnTo>
                    <a:close/>
                    <a:moveTo>
                      <a:pt x="8758" y="2112"/>
                    </a:moveTo>
                    <a:cubicBezTo>
                      <a:pt x="8947" y="2112"/>
                      <a:pt x="9105" y="2269"/>
                      <a:pt x="9105" y="2458"/>
                    </a:cubicBezTo>
                    <a:lnTo>
                      <a:pt x="9105" y="7089"/>
                    </a:lnTo>
                    <a:lnTo>
                      <a:pt x="8916" y="7089"/>
                    </a:lnTo>
                    <a:lnTo>
                      <a:pt x="6900" y="5073"/>
                    </a:lnTo>
                    <a:cubicBezTo>
                      <a:pt x="6825" y="4999"/>
                      <a:pt x="6744" y="4966"/>
                      <a:pt x="6662" y="4966"/>
                    </a:cubicBezTo>
                    <a:cubicBezTo>
                      <a:pt x="6571" y="4966"/>
                      <a:pt x="6479" y="5007"/>
                      <a:pt x="6396" y="5073"/>
                    </a:cubicBezTo>
                    <a:lnTo>
                      <a:pt x="5293" y="6239"/>
                    </a:lnTo>
                    <a:lnTo>
                      <a:pt x="4127" y="5073"/>
                    </a:lnTo>
                    <a:cubicBezTo>
                      <a:pt x="4064" y="5010"/>
                      <a:pt x="3970" y="4979"/>
                      <a:pt x="3871" y="4979"/>
                    </a:cubicBezTo>
                    <a:cubicBezTo>
                      <a:pt x="3773" y="4979"/>
                      <a:pt x="3670" y="5010"/>
                      <a:pt x="3592" y="5073"/>
                    </a:cubicBezTo>
                    <a:lnTo>
                      <a:pt x="1607" y="7089"/>
                    </a:lnTo>
                    <a:lnTo>
                      <a:pt x="1386" y="7089"/>
                    </a:lnTo>
                    <a:lnTo>
                      <a:pt x="1386" y="2458"/>
                    </a:lnTo>
                    <a:cubicBezTo>
                      <a:pt x="1449" y="2269"/>
                      <a:pt x="1607" y="2112"/>
                      <a:pt x="1764" y="2112"/>
                    </a:cubicBezTo>
                    <a:close/>
                    <a:moveTo>
                      <a:pt x="9168" y="7751"/>
                    </a:moveTo>
                    <a:lnTo>
                      <a:pt x="9168" y="8444"/>
                    </a:lnTo>
                    <a:lnTo>
                      <a:pt x="1449" y="8444"/>
                    </a:lnTo>
                    <a:lnTo>
                      <a:pt x="1449" y="7751"/>
                    </a:lnTo>
                    <a:close/>
                    <a:moveTo>
                      <a:pt x="7782" y="9137"/>
                    </a:moveTo>
                    <a:lnTo>
                      <a:pt x="7971" y="9830"/>
                    </a:lnTo>
                    <a:lnTo>
                      <a:pt x="2552" y="9830"/>
                    </a:lnTo>
                    <a:lnTo>
                      <a:pt x="2709" y="9137"/>
                    </a:lnTo>
                    <a:close/>
                    <a:moveTo>
                      <a:pt x="5261" y="1"/>
                    </a:moveTo>
                    <a:cubicBezTo>
                      <a:pt x="4411" y="1"/>
                      <a:pt x="3686" y="568"/>
                      <a:pt x="3529" y="1419"/>
                    </a:cubicBezTo>
                    <a:lnTo>
                      <a:pt x="1764" y="1419"/>
                    </a:lnTo>
                    <a:cubicBezTo>
                      <a:pt x="1166" y="1419"/>
                      <a:pt x="693" y="1891"/>
                      <a:pt x="693" y="2458"/>
                    </a:cubicBezTo>
                    <a:lnTo>
                      <a:pt x="693" y="8444"/>
                    </a:lnTo>
                    <a:lnTo>
                      <a:pt x="347" y="8444"/>
                    </a:lnTo>
                    <a:cubicBezTo>
                      <a:pt x="158" y="8444"/>
                      <a:pt x="0" y="8602"/>
                      <a:pt x="0" y="8822"/>
                    </a:cubicBezTo>
                    <a:cubicBezTo>
                      <a:pt x="0" y="9011"/>
                      <a:pt x="158" y="9169"/>
                      <a:pt x="347" y="9169"/>
                    </a:cubicBezTo>
                    <a:lnTo>
                      <a:pt x="1985" y="9169"/>
                    </a:lnTo>
                    <a:cubicBezTo>
                      <a:pt x="1922" y="9484"/>
                      <a:pt x="1481" y="11217"/>
                      <a:pt x="1418" y="11563"/>
                    </a:cubicBezTo>
                    <a:cubicBezTo>
                      <a:pt x="1355" y="11752"/>
                      <a:pt x="1481" y="11973"/>
                      <a:pt x="1670" y="12004"/>
                    </a:cubicBezTo>
                    <a:lnTo>
                      <a:pt x="1764" y="12004"/>
                    </a:lnTo>
                    <a:cubicBezTo>
                      <a:pt x="1922" y="12004"/>
                      <a:pt x="2079" y="11878"/>
                      <a:pt x="2111" y="11721"/>
                    </a:cubicBezTo>
                    <a:lnTo>
                      <a:pt x="2394" y="10586"/>
                    </a:lnTo>
                    <a:lnTo>
                      <a:pt x="8128" y="10586"/>
                    </a:lnTo>
                    <a:lnTo>
                      <a:pt x="8412" y="11721"/>
                    </a:lnTo>
                    <a:cubicBezTo>
                      <a:pt x="8443" y="11878"/>
                      <a:pt x="8601" y="12004"/>
                      <a:pt x="8758" y="12004"/>
                    </a:cubicBezTo>
                    <a:lnTo>
                      <a:pt x="8853" y="12004"/>
                    </a:lnTo>
                    <a:cubicBezTo>
                      <a:pt x="9042" y="11973"/>
                      <a:pt x="9168" y="11752"/>
                      <a:pt x="9105" y="11563"/>
                    </a:cubicBezTo>
                    <a:cubicBezTo>
                      <a:pt x="9042" y="11217"/>
                      <a:pt x="8601" y="9484"/>
                      <a:pt x="8538" y="9169"/>
                    </a:cubicBezTo>
                    <a:lnTo>
                      <a:pt x="10176" y="9169"/>
                    </a:lnTo>
                    <a:cubicBezTo>
                      <a:pt x="10365" y="9169"/>
                      <a:pt x="10523" y="9011"/>
                      <a:pt x="10523" y="8822"/>
                    </a:cubicBezTo>
                    <a:cubicBezTo>
                      <a:pt x="10523" y="8602"/>
                      <a:pt x="10365" y="8444"/>
                      <a:pt x="10176" y="8444"/>
                    </a:cubicBezTo>
                    <a:lnTo>
                      <a:pt x="9830" y="8444"/>
                    </a:lnTo>
                    <a:lnTo>
                      <a:pt x="9830" y="2458"/>
                    </a:lnTo>
                    <a:cubicBezTo>
                      <a:pt x="9830" y="1891"/>
                      <a:pt x="9357" y="1419"/>
                      <a:pt x="8758" y="1419"/>
                    </a:cubicBezTo>
                    <a:lnTo>
                      <a:pt x="6994" y="1419"/>
                    </a:lnTo>
                    <a:cubicBezTo>
                      <a:pt x="6837" y="631"/>
                      <a:pt x="6144" y="1"/>
                      <a:pt x="52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7D0FD1-509B-269D-A537-48014A06233A}"/>
              </a:ext>
            </a:extLst>
          </p:cNvPr>
          <p:cNvGrpSpPr/>
          <p:nvPr/>
        </p:nvGrpSpPr>
        <p:grpSpPr>
          <a:xfrm>
            <a:off x="2105410" y="3210683"/>
            <a:ext cx="6346512" cy="757850"/>
            <a:chOff x="2105410" y="3210683"/>
            <a:chExt cx="6346512" cy="757850"/>
          </a:xfrm>
        </p:grpSpPr>
        <p:grpSp>
          <p:nvGrpSpPr>
            <p:cNvPr id="701" name="Google Shape;701;p29"/>
            <p:cNvGrpSpPr/>
            <p:nvPr/>
          </p:nvGrpSpPr>
          <p:grpSpPr>
            <a:xfrm>
              <a:off x="2105410" y="3210683"/>
              <a:ext cx="6346512" cy="757850"/>
              <a:chOff x="2608035" y="3270070"/>
              <a:chExt cx="6346512" cy="757850"/>
            </a:xfrm>
          </p:grpSpPr>
          <p:sp>
            <p:nvSpPr>
              <p:cNvPr id="702" name="Google Shape;702;p29"/>
              <p:cNvSpPr/>
              <p:nvPr/>
            </p:nvSpPr>
            <p:spPr>
              <a:xfrm>
                <a:off x="3247427" y="3643859"/>
                <a:ext cx="2280947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" fill="none" extrusionOk="0">
                    <a:moveTo>
                      <a:pt x="0" y="1"/>
                    </a:moveTo>
                    <a:lnTo>
                      <a:pt x="29504" y="1"/>
                    </a:lnTo>
                  </a:path>
                </a:pathLst>
              </a:custGeom>
              <a:noFill/>
              <a:ln w="33625" cap="rnd" cmpd="sng">
                <a:solidFill>
                  <a:schemeClr val="accent6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3" name="Google Shape;703;p29"/>
              <p:cNvSpPr/>
              <p:nvPr/>
            </p:nvSpPr>
            <p:spPr>
              <a:xfrm>
                <a:off x="2608035" y="3270070"/>
                <a:ext cx="656350" cy="7578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14" extrusionOk="0">
                    <a:moveTo>
                      <a:pt x="13133" y="0"/>
                    </a:moveTo>
                    <a:lnTo>
                      <a:pt x="1" y="7573"/>
                    </a:lnTo>
                    <a:lnTo>
                      <a:pt x="1" y="22729"/>
                    </a:lnTo>
                    <a:lnTo>
                      <a:pt x="13133" y="30313"/>
                    </a:lnTo>
                    <a:lnTo>
                      <a:pt x="26254" y="22729"/>
                    </a:lnTo>
                    <a:lnTo>
                      <a:pt x="26254" y="7573"/>
                    </a:lnTo>
                    <a:lnTo>
                      <a:pt x="13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9"/>
              <p:cNvSpPr/>
              <p:nvPr/>
            </p:nvSpPr>
            <p:spPr>
              <a:xfrm>
                <a:off x="2671559" y="3350170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8" y="1"/>
                    </a:moveTo>
                    <a:lnTo>
                      <a:pt x="0" y="6156"/>
                    </a:lnTo>
                    <a:lnTo>
                      <a:pt x="0" y="18479"/>
                    </a:lnTo>
                    <a:lnTo>
                      <a:pt x="10668" y="24635"/>
                    </a:lnTo>
                    <a:lnTo>
                      <a:pt x="21336" y="18479"/>
                    </a:lnTo>
                    <a:lnTo>
                      <a:pt x="21336" y="6156"/>
                    </a:lnTo>
                    <a:lnTo>
                      <a:pt x="106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9"/>
              <p:cNvSpPr/>
              <p:nvPr/>
            </p:nvSpPr>
            <p:spPr>
              <a:xfrm>
                <a:off x="5525547" y="3460953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Challenges / Hackathons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oogle Shape;14703;p79" descr="Code Icon">
              <a:extLst>
                <a:ext uri="{FF2B5EF4-FFF2-40B4-BE49-F238E27FC236}">
                  <a16:creationId xmlns:a16="http://schemas.microsoft.com/office/drawing/2014/main" id="{969AFA88-F464-0B51-32B4-053C71A453F6}"/>
                </a:ext>
              </a:extLst>
            </p:cNvPr>
            <p:cNvGrpSpPr/>
            <p:nvPr/>
          </p:nvGrpSpPr>
          <p:grpSpPr>
            <a:xfrm>
              <a:off x="2240835" y="3434664"/>
              <a:ext cx="358229" cy="314961"/>
              <a:chOff x="-45664625" y="2352225"/>
              <a:chExt cx="300125" cy="263875"/>
            </a:xfrm>
            <a:solidFill>
              <a:schemeClr val="bg1"/>
            </a:solidFill>
          </p:grpSpPr>
          <p:sp>
            <p:nvSpPr>
              <p:cNvPr id="15" name="Google Shape;14704;p79">
                <a:extLst>
                  <a:ext uri="{FF2B5EF4-FFF2-40B4-BE49-F238E27FC236}">
                    <a16:creationId xmlns:a16="http://schemas.microsoft.com/office/drawing/2014/main" id="{C1412C0F-4E37-C878-9FB6-41E5AE956A6B}"/>
                  </a:ext>
                </a:extLst>
              </p:cNvPr>
              <p:cNvSpPr/>
              <p:nvPr/>
            </p:nvSpPr>
            <p:spPr>
              <a:xfrm>
                <a:off x="-45664625" y="2352225"/>
                <a:ext cx="300125" cy="263875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10555" extrusionOk="0">
                    <a:moveTo>
                      <a:pt x="10965" y="694"/>
                    </a:moveTo>
                    <a:cubicBezTo>
                      <a:pt x="11154" y="694"/>
                      <a:pt x="11311" y="851"/>
                      <a:pt x="11311" y="1072"/>
                    </a:cubicBezTo>
                    <a:lnTo>
                      <a:pt x="11311" y="2836"/>
                    </a:lnTo>
                    <a:lnTo>
                      <a:pt x="726" y="2836"/>
                    </a:lnTo>
                    <a:lnTo>
                      <a:pt x="726" y="1072"/>
                    </a:lnTo>
                    <a:cubicBezTo>
                      <a:pt x="694" y="851"/>
                      <a:pt x="852" y="694"/>
                      <a:pt x="1072" y="694"/>
                    </a:cubicBezTo>
                    <a:close/>
                    <a:moveTo>
                      <a:pt x="11311" y="3498"/>
                    </a:moveTo>
                    <a:lnTo>
                      <a:pt x="11311" y="9484"/>
                    </a:lnTo>
                    <a:cubicBezTo>
                      <a:pt x="11311" y="9673"/>
                      <a:pt x="11154" y="9830"/>
                      <a:pt x="10933" y="9830"/>
                    </a:cubicBezTo>
                    <a:lnTo>
                      <a:pt x="1072" y="9830"/>
                    </a:lnTo>
                    <a:cubicBezTo>
                      <a:pt x="852" y="9830"/>
                      <a:pt x="694" y="9673"/>
                      <a:pt x="694" y="9484"/>
                    </a:cubicBezTo>
                    <a:lnTo>
                      <a:pt x="694" y="3498"/>
                    </a:lnTo>
                    <a:close/>
                    <a:moveTo>
                      <a:pt x="1072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9484"/>
                    </a:lnTo>
                    <a:cubicBezTo>
                      <a:pt x="1" y="10082"/>
                      <a:pt x="473" y="10555"/>
                      <a:pt x="1072" y="10555"/>
                    </a:cubicBezTo>
                    <a:lnTo>
                      <a:pt x="10933" y="10555"/>
                    </a:lnTo>
                    <a:cubicBezTo>
                      <a:pt x="11532" y="10555"/>
                      <a:pt x="12004" y="10082"/>
                      <a:pt x="12004" y="9484"/>
                    </a:cubicBezTo>
                    <a:lnTo>
                      <a:pt x="12004" y="1040"/>
                    </a:lnTo>
                    <a:cubicBezTo>
                      <a:pt x="11973" y="473"/>
                      <a:pt x="11500" y="1"/>
                      <a:pt x="109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705;p79">
                <a:extLst>
                  <a:ext uri="{FF2B5EF4-FFF2-40B4-BE49-F238E27FC236}">
                    <a16:creationId xmlns:a16="http://schemas.microsoft.com/office/drawing/2014/main" id="{9DB718A6-6A58-2496-3FBE-F0548320DC02}"/>
                  </a:ext>
                </a:extLst>
              </p:cNvPr>
              <p:cNvSpPr/>
              <p:nvPr/>
            </p:nvSpPr>
            <p:spPr>
              <a:xfrm>
                <a:off x="-45612625" y="2475100"/>
                <a:ext cx="551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3529" extrusionOk="0">
                    <a:moveTo>
                      <a:pt x="1808" y="0"/>
                    </a:moveTo>
                    <a:cubicBezTo>
                      <a:pt x="1717" y="0"/>
                      <a:pt x="1623" y="32"/>
                      <a:pt x="1544" y="95"/>
                    </a:cubicBezTo>
                    <a:lnTo>
                      <a:pt x="126" y="1513"/>
                    </a:lnTo>
                    <a:cubicBezTo>
                      <a:pt x="0" y="1607"/>
                      <a:pt x="0" y="1859"/>
                      <a:pt x="126" y="2017"/>
                    </a:cubicBezTo>
                    <a:lnTo>
                      <a:pt x="1544" y="3434"/>
                    </a:lnTo>
                    <a:cubicBezTo>
                      <a:pt x="1607" y="3497"/>
                      <a:pt x="1694" y="3529"/>
                      <a:pt x="1784" y="3529"/>
                    </a:cubicBezTo>
                    <a:cubicBezTo>
                      <a:pt x="1875" y="3529"/>
                      <a:pt x="1969" y="3497"/>
                      <a:pt x="2048" y="3434"/>
                    </a:cubicBezTo>
                    <a:cubicBezTo>
                      <a:pt x="2174" y="3308"/>
                      <a:pt x="2174" y="3088"/>
                      <a:pt x="2048" y="2930"/>
                    </a:cubicBezTo>
                    <a:lnTo>
                      <a:pt x="914" y="1765"/>
                    </a:lnTo>
                    <a:lnTo>
                      <a:pt x="2048" y="631"/>
                    </a:lnTo>
                    <a:cubicBezTo>
                      <a:pt x="2206" y="473"/>
                      <a:pt x="2206" y="252"/>
                      <a:pt x="2048" y="95"/>
                    </a:cubicBezTo>
                    <a:cubicBezTo>
                      <a:pt x="1985" y="32"/>
                      <a:pt x="1898" y="0"/>
                      <a:pt x="18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706;p79">
                <a:extLst>
                  <a:ext uri="{FF2B5EF4-FFF2-40B4-BE49-F238E27FC236}">
                    <a16:creationId xmlns:a16="http://schemas.microsoft.com/office/drawing/2014/main" id="{F76A4E4F-35C4-0FB5-D461-C6A73F26DC77}"/>
                  </a:ext>
                </a:extLst>
              </p:cNvPr>
              <p:cNvSpPr/>
              <p:nvPr/>
            </p:nvSpPr>
            <p:spPr>
              <a:xfrm>
                <a:off x="-45471650" y="2475100"/>
                <a:ext cx="543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474" extrusionOk="0">
                    <a:moveTo>
                      <a:pt x="391" y="0"/>
                    </a:moveTo>
                    <a:cubicBezTo>
                      <a:pt x="300" y="0"/>
                      <a:pt x="205" y="32"/>
                      <a:pt x="127" y="95"/>
                    </a:cubicBezTo>
                    <a:cubicBezTo>
                      <a:pt x="1" y="189"/>
                      <a:pt x="1" y="441"/>
                      <a:pt x="127" y="599"/>
                    </a:cubicBezTo>
                    <a:lnTo>
                      <a:pt x="1261" y="1733"/>
                    </a:lnTo>
                    <a:lnTo>
                      <a:pt x="127" y="2867"/>
                    </a:lnTo>
                    <a:cubicBezTo>
                      <a:pt x="1" y="2993"/>
                      <a:pt x="1" y="3245"/>
                      <a:pt x="127" y="3403"/>
                    </a:cubicBezTo>
                    <a:cubicBezTo>
                      <a:pt x="174" y="3450"/>
                      <a:pt x="261" y="3474"/>
                      <a:pt x="355" y="3474"/>
                    </a:cubicBezTo>
                    <a:cubicBezTo>
                      <a:pt x="450" y="3474"/>
                      <a:pt x="552" y="3450"/>
                      <a:pt x="631" y="3403"/>
                    </a:cubicBezTo>
                    <a:lnTo>
                      <a:pt x="2048" y="1985"/>
                    </a:lnTo>
                    <a:cubicBezTo>
                      <a:pt x="2174" y="1859"/>
                      <a:pt x="2174" y="1607"/>
                      <a:pt x="2048" y="1450"/>
                    </a:cubicBezTo>
                    <a:lnTo>
                      <a:pt x="631" y="95"/>
                    </a:lnTo>
                    <a:cubicBezTo>
                      <a:pt x="568" y="32"/>
                      <a:pt x="481" y="0"/>
                      <a:pt x="3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707;p79">
                <a:extLst>
                  <a:ext uri="{FF2B5EF4-FFF2-40B4-BE49-F238E27FC236}">
                    <a16:creationId xmlns:a16="http://schemas.microsoft.com/office/drawing/2014/main" id="{04B6B9E5-F153-EE8B-6950-188DF34B0014}"/>
                  </a:ext>
                </a:extLst>
              </p:cNvPr>
              <p:cNvSpPr/>
              <p:nvPr/>
            </p:nvSpPr>
            <p:spPr>
              <a:xfrm>
                <a:off x="-45542525" y="2456975"/>
                <a:ext cx="55150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4932" extrusionOk="0">
                    <a:moveTo>
                      <a:pt x="1791" y="0"/>
                    </a:moveTo>
                    <a:cubicBezTo>
                      <a:pt x="1651" y="0"/>
                      <a:pt x="1529" y="108"/>
                      <a:pt x="1481" y="253"/>
                    </a:cubicBezTo>
                    <a:lnTo>
                      <a:pt x="63" y="4474"/>
                    </a:lnTo>
                    <a:cubicBezTo>
                      <a:pt x="0" y="4664"/>
                      <a:pt x="126" y="4853"/>
                      <a:pt x="315" y="4916"/>
                    </a:cubicBezTo>
                    <a:cubicBezTo>
                      <a:pt x="349" y="4927"/>
                      <a:pt x="382" y="4932"/>
                      <a:pt x="415" y="4932"/>
                    </a:cubicBezTo>
                    <a:cubicBezTo>
                      <a:pt x="567" y="4932"/>
                      <a:pt x="704" y="4819"/>
                      <a:pt x="756" y="4664"/>
                    </a:cubicBezTo>
                    <a:lnTo>
                      <a:pt x="2174" y="442"/>
                    </a:lnTo>
                    <a:cubicBezTo>
                      <a:pt x="2206" y="284"/>
                      <a:pt x="2111" y="95"/>
                      <a:pt x="1922" y="32"/>
                    </a:cubicBezTo>
                    <a:cubicBezTo>
                      <a:pt x="1878" y="10"/>
                      <a:pt x="1834" y="0"/>
                      <a:pt x="17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708;p79">
                <a:extLst>
                  <a:ext uri="{FF2B5EF4-FFF2-40B4-BE49-F238E27FC236}">
                    <a16:creationId xmlns:a16="http://schemas.microsoft.com/office/drawing/2014/main" id="{1E93BAB1-B769-A9C4-07FC-C161785DD41B}"/>
                  </a:ext>
                </a:extLst>
              </p:cNvPr>
              <p:cNvSpPr/>
              <p:nvPr/>
            </p:nvSpPr>
            <p:spPr>
              <a:xfrm>
                <a:off x="-45541750" y="2386100"/>
                <a:ext cx="354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5" extrusionOk="0">
                    <a:moveTo>
                      <a:pt x="347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32" y="567"/>
                      <a:pt x="221" y="725"/>
                      <a:pt x="347" y="725"/>
                    </a:cubicBezTo>
                    <a:lnTo>
                      <a:pt x="1072" y="725"/>
                    </a:lnTo>
                    <a:cubicBezTo>
                      <a:pt x="1261" y="725"/>
                      <a:pt x="1418" y="567"/>
                      <a:pt x="1418" y="378"/>
                    </a:cubicBezTo>
                    <a:cubicBezTo>
                      <a:pt x="1418" y="189"/>
                      <a:pt x="1261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709;p79">
                <a:extLst>
                  <a:ext uri="{FF2B5EF4-FFF2-40B4-BE49-F238E27FC236}">
                    <a16:creationId xmlns:a16="http://schemas.microsoft.com/office/drawing/2014/main" id="{E2F571D9-2AC5-DC28-8ECE-16F31E2CD131}"/>
                  </a:ext>
                </a:extLst>
              </p:cNvPr>
              <p:cNvSpPr/>
              <p:nvPr/>
            </p:nvSpPr>
            <p:spPr>
              <a:xfrm>
                <a:off x="-45488175" y="2386100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89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40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418" y="189"/>
                      <a:pt x="1260" y="0"/>
                      <a:pt x="10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4710;p79">
                <a:extLst>
                  <a:ext uri="{FF2B5EF4-FFF2-40B4-BE49-F238E27FC236}">
                    <a16:creationId xmlns:a16="http://schemas.microsoft.com/office/drawing/2014/main" id="{7442FAC8-1ED2-6B76-FB39-80C4E62FF6BC}"/>
                  </a:ext>
                </a:extLst>
              </p:cNvPr>
              <p:cNvSpPr/>
              <p:nvPr/>
            </p:nvSpPr>
            <p:spPr>
              <a:xfrm>
                <a:off x="-45436200" y="2386100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89"/>
                      <a:pt x="0" y="378"/>
                    </a:cubicBezTo>
                    <a:cubicBezTo>
                      <a:pt x="32" y="567"/>
                      <a:pt x="189" y="725"/>
                      <a:pt x="347" y="725"/>
                    </a:cubicBezTo>
                    <a:lnTo>
                      <a:pt x="1072" y="725"/>
                    </a:lnTo>
                    <a:cubicBezTo>
                      <a:pt x="1261" y="725"/>
                      <a:pt x="1418" y="567"/>
                      <a:pt x="1418" y="378"/>
                    </a:cubicBezTo>
                    <a:cubicBezTo>
                      <a:pt x="1418" y="189"/>
                      <a:pt x="1261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24F7EE-D890-BC2E-F576-F7BD9904218A}"/>
              </a:ext>
            </a:extLst>
          </p:cNvPr>
          <p:cNvGrpSpPr/>
          <p:nvPr/>
        </p:nvGrpSpPr>
        <p:grpSpPr>
          <a:xfrm>
            <a:off x="1126031" y="3919915"/>
            <a:ext cx="6513587" cy="757550"/>
            <a:chOff x="1126031" y="3919915"/>
            <a:chExt cx="6513587" cy="757550"/>
          </a:xfrm>
        </p:grpSpPr>
        <p:grpSp>
          <p:nvGrpSpPr>
            <p:cNvPr id="708" name="Google Shape;708;p29"/>
            <p:cNvGrpSpPr/>
            <p:nvPr/>
          </p:nvGrpSpPr>
          <p:grpSpPr>
            <a:xfrm>
              <a:off x="1126031" y="3919915"/>
              <a:ext cx="6513587" cy="757550"/>
              <a:chOff x="1616828" y="3910449"/>
              <a:chExt cx="6513587" cy="757550"/>
            </a:xfrm>
          </p:grpSpPr>
          <p:sp>
            <p:nvSpPr>
              <p:cNvPr id="709" name="Google Shape;709;p29"/>
              <p:cNvSpPr/>
              <p:nvPr/>
            </p:nvSpPr>
            <p:spPr>
              <a:xfrm flipV="1">
                <a:off x="2282639" y="4228879"/>
                <a:ext cx="2492990" cy="65989"/>
              </a:xfrm>
              <a:custGeom>
                <a:avLst/>
                <a:gdLst/>
                <a:ahLst/>
                <a:cxnLst/>
                <a:rect l="l" t="t" r="r" b="b"/>
                <a:pathLst>
                  <a:path w="57615" h="1" fill="none" extrusionOk="0">
                    <a:moveTo>
                      <a:pt x="1" y="0"/>
                    </a:moveTo>
                    <a:lnTo>
                      <a:pt x="57615" y="0"/>
                    </a:lnTo>
                  </a:path>
                </a:pathLst>
              </a:custGeom>
              <a:noFill/>
              <a:ln w="33625" cap="rnd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0" name="Google Shape;710;p29"/>
              <p:cNvSpPr/>
              <p:nvPr/>
            </p:nvSpPr>
            <p:spPr>
              <a:xfrm>
                <a:off x="1616828" y="3910449"/>
                <a:ext cx="656350" cy="7575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02" extrusionOk="0">
                    <a:moveTo>
                      <a:pt x="13133" y="0"/>
                    </a:moveTo>
                    <a:lnTo>
                      <a:pt x="0" y="7573"/>
                    </a:lnTo>
                    <a:lnTo>
                      <a:pt x="0" y="22729"/>
                    </a:lnTo>
                    <a:lnTo>
                      <a:pt x="13133" y="30302"/>
                    </a:lnTo>
                    <a:lnTo>
                      <a:pt x="26253" y="22729"/>
                    </a:lnTo>
                    <a:lnTo>
                      <a:pt x="26253" y="7573"/>
                    </a:lnTo>
                    <a:lnTo>
                      <a:pt x="13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9"/>
              <p:cNvSpPr/>
              <p:nvPr/>
            </p:nvSpPr>
            <p:spPr>
              <a:xfrm>
                <a:off x="1678290" y="3981286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9" y="0"/>
                    </a:moveTo>
                    <a:lnTo>
                      <a:pt x="1" y="6156"/>
                    </a:lnTo>
                    <a:lnTo>
                      <a:pt x="1" y="18479"/>
                    </a:lnTo>
                    <a:lnTo>
                      <a:pt x="10669" y="24634"/>
                    </a:lnTo>
                    <a:lnTo>
                      <a:pt x="21337" y="18479"/>
                    </a:lnTo>
                    <a:lnTo>
                      <a:pt x="21337" y="6156"/>
                    </a:lnTo>
                    <a:lnTo>
                      <a:pt x="106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9"/>
              <p:cNvSpPr/>
              <p:nvPr/>
            </p:nvSpPr>
            <p:spPr>
              <a:xfrm>
                <a:off x="4701415" y="4060624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Office Hours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Google Shape;14169;p78" descr="Person Sitting at Computer Icon&#10;">
              <a:extLst>
                <a:ext uri="{FF2B5EF4-FFF2-40B4-BE49-F238E27FC236}">
                  <a16:creationId xmlns:a16="http://schemas.microsoft.com/office/drawing/2014/main" id="{014AA71B-288D-BEFA-2C46-D770B7AEAD26}"/>
                </a:ext>
              </a:extLst>
            </p:cNvPr>
            <p:cNvSpPr/>
            <p:nvPr/>
          </p:nvSpPr>
          <p:spPr>
            <a:xfrm>
              <a:off x="1281322" y="4078405"/>
              <a:ext cx="354527" cy="356620"/>
            </a:xfrm>
            <a:custGeom>
              <a:avLst/>
              <a:gdLst/>
              <a:ahLst/>
              <a:cxnLst/>
              <a:rect l="l" t="t" r="r" b="b"/>
              <a:pathLst>
                <a:path w="11689" h="11758" extrusionOk="0">
                  <a:moveTo>
                    <a:pt x="8538" y="2747"/>
                  </a:moveTo>
                  <a:cubicBezTo>
                    <a:pt x="8727" y="2747"/>
                    <a:pt x="8853" y="2905"/>
                    <a:pt x="8853" y="3094"/>
                  </a:cubicBezTo>
                  <a:cubicBezTo>
                    <a:pt x="8885" y="3251"/>
                    <a:pt x="8727" y="3409"/>
                    <a:pt x="8538" y="3409"/>
                  </a:cubicBezTo>
                  <a:cubicBezTo>
                    <a:pt x="8444" y="3409"/>
                    <a:pt x="8381" y="3377"/>
                    <a:pt x="8286" y="3346"/>
                  </a:cubicBezTo>
                  <a:lnTo>
                    <a:pt x="8538" y="2747"/>
                  </a:lnTo>
                  <a:close/>
                  <a:moveTo>
                    <a:pt x="3277" y="1581"/>
                  </a:moveTo>
                  <a:cubicBezTo>
                    <a:pt x="3844" y="1581"/>
                    <a:pt x="4316" y="2023"/>
                    <a:pt x="4316" y="2590"/>
                  </a:cubicBezTo>
                  <a:cubicBezTo>
                    <a:pt x="4316" y="3157"/>
                    <a:pt x="3844" y="3598"/>
                    <a:pt x="3277" y="3598"/>
                  </a:cubicBezTo>
                  <a:cubicBezTo>
                    <a:pt x="2741" y="3598"/>
                    <a:pt x="2269" y="3157"/>
                    <a:pt x="2269" y="2590"/>
                  </a:cubicBezTo>
                  <a:cubicBezTo>
                    <a:pt x="2269" y="1991"/>
                    <a:pt x="2741" y="1581"/>
                    <a:pt x="3277" y="1581"/>
                  </a:cubicBezTo>
                  <a:close/>
                  <a:moveTo>
                    <a:pt x="9231" y="5457"/>
                  </a:moveTo>
                  <a:cubicBezTo>
                    <a:pt x="9672" y="5457"/>
                    <a:pt x="10050" y="5740"/>
                    <a:pt x="10208" y="6150"/>
                  </a:cubicBezTo>
                  <a:lnTo>
                    <a:pt x="8286" y="6150"/>
                  </a:lnTo>
                  <a:cubicBezTo>
                    <a:pt x="8412" y="5772"/>
                    <a:pt x="8759" y="5457"/>
                    <a:pt x="9231" y="5457"/>
                  </a:cubicBezTo>
                  <a:close/>
                  <a:moveTo>
                    <a:pt x="10932" y="6843"/>
                  </a:moveTo>
                  <a:lnTo>
                    <a:pt x="10932" y="7504"/>
                  </a:lnTo>
                  <a:lnTo>
                    <a:pt x="5262" y="7504"/>
                  </a:lnTo>
                  <a:lnTo>
                    <a:pt x="5262" y="6843"/>
                  </a:lnTo>
                  <a:close/>
                  <a:moveTo>
                    <a:pt x="3403" y="4291"/>
                  </a:moveTo>
                  <a:cubicBezTo>
                    <a:pt x="4064" y="4322"/>
                    <a:pt x="4631" y="4921"/>
                    <a:pt x="4631" y="5583"/>
                  </a:cubicBezTo>
                  <a:lnTo>
                    <a:pt x="4631" y="7725"/>
                  </a:lnTo>
                  <a:cubicBezTo>
                    <a:pt x="4348" y="7567"/>
                    <a:pt x="4033" y="7441"/>
                    <a:pt x="3686" y="7441"/>
                  </a:cubicBezTo>
                  <a:lnTo>
                    <a:pt x="3340" y="7441"/>
                  </a:lnTo>
                  <a:lnTo>
                    <a:pt x="3340" y="6402"/>
                  </a:lnTo>
                  <a:cubicBezTo>
                    <a:pt x="3340" y="6213"/>
                    <a:pt x="3182" y="6055"/>
                    <a:pt x="2962" y="6055"/>
                  </a:cubicBezTo>
                  <a:cubicBezTo>
                    <a:pt x="2773" y="6055"/>
                    <a:pt x="2615" y="6213"/>
                    <a:pt x="2615" y="6402"/>
                  </a:cubicBezTo>
                  <a:lnTo>
                    <a:pt x="2615" y="7788"/>
                  </a:lnTo>
                  <a:cubicBezTo>
                    <a:pt x="2615" y="7977"/>
                    <a:pt x="2773" y="8134"/>
                    <a:pt x="2962" y="8134"/>
                  </a:cubicBezTo>
                  <a:lnTo>
                    <a:pt x="3655" y="8134"/>
                  </a:lnTo>
                  <a:cubicBezTo>
                    <a:pt x="4064" y="8134"/>
                    <a:pt x="4474" y="8418"/>
                    <a:pt x="4600" y="8828"/>
                  </a:cubicBezTo>
                  <a:lnTo>
                    <a:pt x="1985" y="8828"/>
                  </a:lnTo>
                  <a:lnTo>
                    <a:pt x="1985" y="5583"/>
                  </a:lnTo>
                  <a:lnTo>
                    <a:pt x="2080" y="5583"/>
                  </a:lnTo>
                  <a:cubicBezTo>
                    <a:pt x="2080" y="5236"/>
                    <a:pt x="2237" y="4858"/>
                    <a:pt x="2458" y="4637"/>
                  </a:cubicBezTo>
                  <a:cubicBezTo>
                    <a:pt x="2741" y="4385"/>
                    <a:pt x="3056" y="4291"/>
                    <a:pt x="3403" y="4291"/>
                  </a:cubicBezTo>
                  <a:close/>
                  <a:moveTo>
                    <a:pt x="1040" y="4795"/>
                  </a:moveTo>
                  <a:cubicBezTo>
                    <a:pt x="1229" y="4795"/>
                    <a:pt x="1418" y="4952"/>
                    <a:pt x="1418" y="5141"/>
                  </a:cubicBezTo>
                  <a:lnTo>
                    <a:pt x="1418" y="9174"/>
                  </a:lnTo>
                  <a:lnTo>
                    <a:pt x="1418" y="9300"/>
                  </a:lnTo>
                  <a:cubicBezTo>
                    <a:pt x="1449" y="9458"/>
                    <a:pt x="1575" y="9521"/>
                    <a:pt x="1733" y="9521"/>
                  </a:cubicBezTo>
                  <a:lnTo>
                    <a:pt x="5860" y="9521"/>
                  </a:lnTo>
                  <a:cubicBezTo>
                    <a:pt x="6049" y="9521"/>
                    <a:pt x="6175" y="9678"/>
                    <a:pt x="6175" y="9836"/>
                  </a:cubicBezTo>
                  <a:lnTo>
                    <a:pt x="6175" y="10938"/>
                  </a:lnTo>
                  <a:lnTo>
                    <a:pt x="693" y="10938"/>
                  </a:lnTo>
                  <a:lnTo>
                    <a:pt x="693" y="5141"/>
                  </a:lnTo>
                  <a:cubicBezTo>
                    <a:pt x="693" y="4952"/>
                    <a:pt x="851" y="4795"/>
                    <a:pt x="1040" y="4795"/>
                  </a:cubicBezTo>
                  <a:close/>
                  <a:moveTo>
                    <a:pt x="7656" y="8197"/>
                  </a:moveTo>
                  <a:cubicBezTo>
                    <a:pt x="7971" y="8260"/>
                    <a:pt x="8254" y="8576"/>
                    <a:pt x="8254" y="8922"/>
                  </a:cubicBezTo>
                  <a:lnTo>
                    <a:pt x="8254" y="10938"/>
                  </a:lnTo>
                  <a:lnTo>
                    <a:pt x="6868" y="10938"/>
                  </a:lnTo>
                  <a:lnTo>
                    <a:pt x="6868" y="9836"/>
                  </a:lnTo>
                  <a:cubicBezTo>
                    <a:pt x="6868" y="9269"/>
                    <a:pt x="6396" y="8796"/>
                    <a:pt x="5860" y="8796"/>
                  </a:cubicBezTo>
                  <a:lnTo>
                    <a:pt x="5388" y="8796"/>
                  </a:lnTo>
                  <a:cubicBezTo>
                    <a:pt x="5356" y="8576"/>
                    <a:pt x="5230" y="8386"/>
                    <a:pt x="5104" y="8197"/>
                  </a:cubicBezTo>
                  <a:close/>
                  <a:moveTo>
                    <a:pt x="9185" y="1"/>
                  </a:moveTo>
                  <a:cubicBezTo>
                    <a:pt x="9049" y="1"/>
                    <a:pt x="8908" y="88"/>
                    <a:pt x="8885" y="227"/>
                  </a:cubicBezTo>
                  <a:lnTo>
                    <a:pt x="6837" y="5078"/>
                  </a:lnTo>
                  <a:cubicBezTo>
                    <a:pt x="6774" y="5236"/>
                    <a:pt x="6837" y="5457"/>
                    <a:pt x="7026" y="5520"/>
                  </a:cubicBezTo>
                  <a:cubicBezTo>
                    <a:pt x="7089" y="5520"/>
                    <a:pt x="7120" y="5551"/>
                    <a:pt x="7152" y="5551"/>
                  </a:cubicBezTo>
                  <a:cubicBezTo>
                    <a:pt x="7278" y="5551"/>
                    <a:pt x="7435" y="5457"/>
                    <a:pt x="7467" y="5362"/>
                  </a:cubicBezTo>
                  <a:lnTo>
                    <a:pt x="8034" y="4039"/>
                  </a:lnTo>
                  <a:cubicBezTo>
                    <a:pt x="8191" y="4133"/>
                    <a:pt x="8349" y="4165"/>
                    <a:pt x="8538" y="4165"/>
                  </a:cubicBezTo>
                  <a:cubicBezTo>
                    <a:pt x="8664" y="4165"/>
                    <a:pt x="8759" y="4133"/>
                    <a:pt x="8885" y="4133"/>
                  </a:cubicBezTo>
                  <a:lnTo>
                    <a:pt x="8885" y="4921"/>
                  </a:lnTo>
                  <a:cubicBezTo>
                    <a:pt x="8223" y="5047"/>
                    <a:pt x="7719" y="5583"/>
                    <a:pt x="7561" y="6244"/>
                  </a:cubicBezTo>
                  <a:lnTo>
                    <a:pt x="5293" y="6244"/>
                  </a:lnTo>
                  <a:lnTo>
                    <a:pt x="5293" y="5709"/>
                  </a:lnTo>
                  <a:cubicBezTo>
                    <a:pt x="5293" y="4984"/>
                    <a:pt x="4915" y="4354"/>
                    <a:pt x="4348" y="4007"/>
                  </a:cubicBezTo>
                  <a:cubicBezTo>
                    <a:pt x="4757" y="3692"/>
                    <a:pt x="4978" y="3220"/>
                    <a:pt x="4978" y="2653"/>
                  </a:cubicBezTo>
                  <a:cubicBezTo>
                    <a:pt x="4978" y="1707"/>
                    <a:pt x="4253" y="983"/>
                    <a:pt x="3308" y="983"/>
                  </a:cubicBezTo>
                  <a:cubicBezTo>
                    <a:pt x="2363" y="983"/>
                    <a:pt x="1607" y="1707"/>
                    <a:pt x="1607" y="2653"/>
                  </a:cubicBezTo>
                  <a:cubicBezTo>
                    <a:pt x="1607" y="3220"/>
                    <a:pt x="1890" y="3724"/>
                    <a:pt x="2269" y="4039"/>
                  </a:cubicBezTo>
                  <a:cubicBezTo>
                    <a:pt x="2143" y="4133"/>
                    <a:pt x="2080" y="4196"/>
                    <a:pt x="1985" y="4291"/>
                  </a:cubicBezTo>
                  <a:cubicBezTo>
                    <a:pt x="1922" y="4354"/>
                    <a:pt x="1827" y="4448"/>
                    <a:pt x="1764" y="4543"/>
                  </a:cubicBezTo>
                  <a:cubicBezTo>
                    <a:pt x="1575" y="4354"/>
                    <a:pt x="1323" y="4228"/>
                    <a:pt x="1008" y="4228"/>
                  </a:cubicBezTo>
                  <a:cubicBezTo>
                    <a:pt x="473" y="4228"/>
                    <a:pt x="0" y="4700"/>
                    <a:pt x="0" y="5268"/>
                  </a:cubicBezTo>
                  <a:lnTo>
                    <a:pt x="0" y="11411"/>
                  </a:lnTo>
                  <a:cubicBezTo>
                    <a:pt x="0" y="11600"/>
                    <a:pt x="158" y="11758"/>
                    <a:pt x="347" y="11758"/>
                  </a:cubicBezTo>
                  <a:lnTo>
                    <a:pt x="8570" y="11758"/>
                  </a:lnTo>
                  <a:cubicBezTo>
                    <a:pt x="8759" y="11758"/>
                    <a:pt x="8916" y="11600"/>
                    <a:pt x="8916" y="11411"/>
                  </a:cubicBezTo>
                  <a:lnTo>
                    <a:pt x="8916" y="9048"/>
                  </a:lnTo>
                  <a:cubicBezTo>
                    <a:pt x="8916" y="8765"/>
                    <a:pt x="8853" y="8544"/>
                    <a:pt x="8727" y="8292"/>
                  </a:cubicBezTo>
                  <a:lnTo>
                    <a:pt x="11342" y="8292"/>
                  </a:lnTo>
                  <a:cubicBezTo>
                    <a:pt x="11531" y="8292"/>
                    <a:pt x="11689" y="8134"/>
                    <a:pt x="11689" y="7945"/>
                  </a:cubicBezTo>
                  <a:lnTo>
                    <a:pt x="11689" y="6559"/>
                  </a:lnTo>
                  <a:cubicBezTo>
                    <a:pt x="11689" y="6339"/>
                    <a:pt x="11531" y="6181"/>
                    <a:pt x="11310" y="6181"/>
                  </a:cubicBezTo>
                  <a:lnTo>
                    <a:pt x="10901" y="6181"/>
                  </a:lnTo>
                  <a:cubicBezTo>
                    <a:pt x="10775" y="5520"/>
                    <a:pt x="10239" y="4984"/>
                    <a:pt x="9546" y="4826"/>
                  </a:cubicBezTo>
                  <a:lnTo>
                    <a:pt x="9546" y="3094"/>
                  </a:lnTo>
                  <a:cubicBezTo>
                    <a:pt x="9546" y="2621"/>
                    <a:pt x="9231" y="2243"/>
                    <a:pt x="8790" y="2117"/>
                  </a:cubicBezTo>
                  <a:lnTo>
                    <a:pt x="9515" y="447"/>
                  </a:lnTo>
                  <a:cubicBezTo>
                    <a:pt x="9578" y="290"/>
                    <a:pt x="9515" y="69"/>
                    <a:pt x="9326" y="38"/>
                  </a:cubicBezTo>
                  <a:cubicBezTo>
                    <a:pt x="9283" y="12"/>
                    <a:pt x="9234" y="1"/>
                    <a:pt x="918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0ED56A20-8C4D-0513-DB30-C85F7B7516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11" name="Google Shape;1011;p36"/>
          <p:cNvSpPr txBox="1">
            <a:spLocks noGrp="1"/>
          </p:cNvSpPr>
          <p:nvPr>
            <p:ph type="title"/>
          </p:nvPr>
        </p:nvSpPr>
        <p:spPr>
          <a:xfrm>
            <a:off x="81259" y="87040"/>
            <a:ext cx="7886700" cy="994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Communities</a:t>
            </a:r>
            <a:endParaRPr dirty="0"/>
          </a:p>
        </p:txBody>
      </p:sp>
      <p:sp>
        <p:nvSpPr>
          <p:cNvPr id="1012" name="Google Shape;1012;p36"/>
          <p:cNvSpPr/>
          <p:nvPr/>
        </p:nvSpPr>
        <p:spPr>
          <a:xfrm>
            <a:off x="3156157" y="2586661"/>
            <a:ext cx="21750" cy="2175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6"/>
          <p:cNvSpPr/>
          <p:nvPr/>
        </p:nvSpPr>
        <p:spPr>
          <a:xfrm>
            <a:off x="3026082" y="2717036"/>
            <a:ext cx="21750" cy="21750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6"/>
          <p:cNvSpPr/>
          <p:nvPr/>
        </p:nvSpPr>
        <p:spPr>
          <a:xfrm>
            <a:off x="3123707" y="2597661"/>
            <a:ext cx="21775" cy="21750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6"/>
          <p:cNvSpPr/>
          <p:nvPr/>
        </p:nvSpPr>
        <p:spPr>
          <a:xfrm>
            <a:off x="3145457" y="2619386"/>
            <a:ext cx="21750" cy="21775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6"/>
          <p:cNvSpPr/>
          <p:nvPr/>
        </p:nvSpPr>
        <p:spPr>
          <a:xfrm>
            <a:off x="3036807" y="2684586"/>
            <a:ext cx="21750" cy="21450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3058532" y="2706311"/>
            <a:ext cx="21750" cy="21450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6"/>
          <p:cNvSpPr/>
          <p:nvPr/>
        </p:nvSpPr>
        <p:spPr>
          <a:xfrm>
            <a:off x="3069557" y="2651836"/>
            <a:ext cx="43175" cy="43500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6"/>
          <p:cNvSpPr/>
          <p:nvPr/>
        </p:nvSpPr>
        <p:spPr>
          <a:xfrm>
            <a:off x="3090982" y="2630111"/>
            <a:ext cx="43475" cy="43475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6"/>
          <p:cNvSpPr/>
          <p:nvPr/>
        </p:nvSpPr>
        <p:spPr>
          <a:xfrm>
            <a:off x="3112707" y="3184636"/>
            <a:ext cx="14600" cy="14925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6"/>
          <p:cNvSpPr/>
          <p:nvPr/>
        </p:nvSpPr>
        <p:spPr>
          <a:xfrm>
            <a:off x="3098132" y="3258761"/>
            <a:ext cx="44075" cy="44075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6"/>
          <p:cNvSpPr/>
          <p:nvPr/>
        </p:nvSpPr>
        <p:spPr>
          <a:xfrm>
            <a:off x="2759082" y="3822511"/>
            <a:ext cx="17900" cy="17900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A349F611-3EAE-FE50-55B2-A4C738B517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12035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2" name="Google Shape;1011;p36">
            <a:extLst>
              <a:ext uri="{FF2B5EF4-FFF2-40B4-BE49-F238E27FC236}">
                <a16:creationId xmlns:a16="http://schemas.microsoft.com/office/drawing/2014/main" id="{0EB0FB7D-7E05-305A-4917-96917F89C114}"/>
              </a:ext>
            </a:extLst>
          </p:cNvPr>
          <p:cNvSpPr txBox="1">
            <a:spLocks/>
          </p:cNvSpPr>
          <p:nvPr/>
        </p:nvSpPr>
        <p:spPr>
          <a:xfrm rot="16200000">
            <a:off x="-2150956" y="2074664"/>
            <a:ext cx="5143500" cy="99417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dirty="0"/>
              <a:t>Learning Communities</a:t>
            </a:r>
          </a:p>
        </p:txBody>
      </p:sp>
      <p:sp>
        <p:nvSpPr>
          <p:cNvPr id="23" name="Google Shape;1012;p36">
            <a:extLst>
              <a:ext uri="{FF2B5EF4-FFF2-40B4-BE49-F238E27FC236}">
                <a16:creationId xmlns:a16="http://schemas.microsoft.com/office/drawing/2014/main" id="{A58636D3-5A3C-081C-444E-FB31EB671739}"/>
              </a:ext>
            </a:extLst>
          </p:cNvPr>
          <p:cNvSpPr/>
          <p:nvPr/>
        </p:nvSpPr>
        <p:spPr>
          <a:xfrm>
            <a:off x="3104931" y="25997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13;p36">
            <a:extLst>
              <a:ext uri="{FF2B5EF4-FFF2-40B4-BE49-F238E27FC236}">
                <a16:creationId xmlns:a16="http://schemas.microsoft.com/office/drawing/2014/main" id="{1843D994-E75E-5C13-01A7-EEB21961B9B4}"/>
              </a:ext>
            </a:extLst>
          </p:cNvPr>
          <p:cNvSpPr/>
          <p:nvPr/>
        </p:nvSpPr>
        <p:spPr>
          <a:xfrm>
            <a:off x="2974856" y="2730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14;p36">
            <a:extLst>
              <a:ext uri="{FF2B5EF4-FFF2-40B4-BE49-F238E27FC236}">
                <a16:creationId xmlns:a16="http://schemas.microsoft.com/office/drawing/2014/main" id="{9198EC29-A974-1ED2-94A9-2E9F8D19057E}"/>
              </a:ext>
            </a:extLst>
          </p:cNvPr>
          <p:cNvSpPr/>
          <p:nvPr/>
        </p:nvSpPr>
        <p:spPr>
          <a:xfrm>
            <a:off x="3072482" y="26107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15;p36">
            <a:extLst>
              <a:ext uri="{FF2B5EF4-FFF2-40B4-BE49-F238E27FC236}">
                <a16:creationId xmlns:a16="http://schemas.microsoft.com/office/drawing/2014/main" id="{D0051ED8-7822-BB2F-79AC-A7D09C8BDDC9}"/>
              </a:ext>
            </a:extLst>
          </p:cNvPr>
          <p:cNvSpPr/>
          <p:nvPr/>
        </p:nvSpPr>
        <p:spPr>
          <a:xfrm>
            <a:off x="3094231" y="26325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16;p36">
            <a:extLst>
              <a:ext uri="{FF2B5EF4-FFF2-40B4-BE49-F238E27FC236}">
                <a16:creationId xmlns:a16="http://schemas.microsoft.com/office/drawing/2014/main" id="{98E0B46A-3C9B-EB51-4C92-2DAA98E8775A}"/>
              </a:ext>
            </a:extLst>
          </p:cNvPr>
          <p:cNvSpPr/>
          <p:nvPr/>
        </p:nvSpPr>
        <p:spPr>
          <a:xfrm>
            <a:off x="2985581" y="2697409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17;p36">
            <a:extLst>
              <a:ext uri="{FF2B5EF4-FFF2-40B4-BE49-F238E27FC236}">
                <a16:creationId xmlns:a16="http://schemas.microsoft.com/office/drawing/2014/main" id="{5423B506-9248-3280-7C3F-6713F25F975E}"/>
              </a:ext>
            </a:extLst>
          </p:cNvPr>
          <p:cNvSpPr/>
          <p:nvPr/>
        </p:nvSpPr>
        <p:spPr>
          <a:xfrm>
            <a:off x="3007306" y="27191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18;p36">
            <a:extLst>
              <a:ext uri="{FF2B5EF4-FFF2-40B4-BE49-F238E27FC236}">
                <a16:creationId xmlns:a16="http://schemas.microsoft.com/office/drawing/2014/main" id="{5612FB5F-4C9B-2722-183D-670179C1A097}"/>
              </a:ext>
            </a:extLst>
          </p:cNvPr>
          <p:cNvSpPr/>
          <p:nvPr/>
        </p:nvSpPr>
        <p:spPr>
          <a:xfrm>
            <a:off x="3018332" y="2673473"/>
            <a:ext cx="74871" cy="58955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19;p36">
            <a:extLst>
              <a:ext uri="{FF2B5EF4-FFF2-40B4-BE49-F238E27FC236}">
                <a16:creationId xmlns:a16="http://schemas.microsoft.com/office/drawing/2014/main" id="{E3539637-D168-6DCF-C011-CA58CAAFF038}"/>
              </a:ext>
            </a:extLst>
          </p:cNvPr>
          <p:cNvSpPr/>
          <p:nvPr/>
        </p:nvSpPr>
        <p:spPr>
          <a:xfrm>
            <a:off x="3039757" y="2651757"/>
            <a:ext cx="75391" cy="58921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020;p36">
            <a:extLst>
              <a:ext uri="{FF2B5EF4-FFF2-40B4-BE49-F238E27FC236}">
                <a16:creationId xmlns:a16="http://schemas.microsoft.com/office/drawing/2014/main" id="{73ADE3E2-15E3-1174-CE2D-023FFD726A19}"/>
              </a:ext>
            </a:extLst>
          </p:cNvPr>
          <p:cNvSpPr/>
          <p:nvPr/>
        </p:nvSpPr>
        <p:spPr>
          <a:xfrm>
            <a:off x="3061481" y="3190934"/>
            <a:ext cx="45719" cy="45719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1021;p36">
            <a:extLst>
              <a:ext uri="{FF2B5EF4-FFF2-40B4-BE49-F238E27FC236}">
                <a16:creationId xmlns:a16="http://schemas.microsoft.com/office/drawing/2014/main" id="{531F4016-9D41-58C1-F37B-5FA5455340A2}"/>
              </a:ext>
            </a:extLst>
          </p:cNvPr>
          <p:cNvSpPr/>
          <p:nvPr/>
        </p:nvSpPr>
        <p:spPr>
          <a:xfrm>
            <a:off x="3046907" y="3280195"/>
            <a:ext cx="76432" cy="59734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1022;p36">
            <a:extLst>
              <a:ext uri="{FF2B5EF4-FFF2-40B4-BE49-F238E27FC236}">
                <a16:creationId xmlns:a16="http://schemas.microsoft.com/office/drawing/2014/main" id="{0DB0E914-5F65-3C35-5364-8FF9283FB228}"/>
              </a:ext>
            </a:extLst>
          </p:cNvPr>
          <p:cNvSpPr/>
          <p:nvPr/>
        </p:nvSpPr>
        <p:spPr>
          <a:xfrm>
            <a:off x="2707856" y="3831784"/>
            <a:ext cx="45719" cy="45719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A8555369-E794-559E-F14E-CC5A104EC325}"/>
              </a:ext>
            </a:extLst>
          </p:cNvPr>
          <p:cNvGrpSpPr/>
          <p:nvPr/>
        </p:nvGrpSpPr>
        <p:grpSpPr>
          <a:xfrm>
            <a:off x="2057718" y="250128"/>
            <a:ext cx="5617567" cy="2647433"/>
            <a:chOff x="2057718" y="250128"/>
            <a:chExt cx="5617567" cy="2647433"/>
          </a:xfrm>
        </p:grpSpPr>
        <p:grpSp>
          <p:nvGrpSpPr>
            <p:cNvPr id="994" name="Google Shape;1023;p36">
              <a:extLst>
                <a:ext uri="{FF2B5EF4-FFF2-40B4-BE49-F238E27FC236}">
                  <a16:creationId xmlns:a16="http://schemas.microsoft.com/office/drawing/2014/main" id="{64FEF69B-6EAB-A166-7326-51AA4E9A337F}"/>
                </a:ext>
              </a:extLst>
            </p:cNvPr>
            <p:cNvGrpSpPr/>
            <p:nvPr/>
          </p:nvGrpSpPr>
          <p:grpSpPr>
            <a:xfrm>
              <a:off x="2057718" y="250128"/>
              <a:ext cx="5617567" cy="2647433"/>
              <a:chOff x="2214100" y="1138950"/>
              <a:chExt cx="3239425" cy="1953425"/>
            </a:xfrm>
          </p:grpSpPr>
          <p:grpSp>
            <p:nvGrpSpPr>
              <p:cNvPr id="995" name="Google Shape;1024;p36">
                <a:extLst>
                  <a:ext uri="{FF2B5EF4-FFF2-40B4-BE49-F238E27FC236}">
                    <a16:creationId xmlns:a16="http://schemas.microsoft.com/office/drawing/2014/main" id="{4FEE9D38-B8DB-AF8F-49C5-3BC3179BED0E}"/>
                  </a:ext>
                </a:extLst>
              </p:cNvPr>
              <p:cNvGrpSpPr/>
              <p:nvPr/>
            </p:nvGrpSpPr>
            <p:grpSpPr>
              <a:xfrm>
                <a:off x="2290300" y="1138950"/>
                <a:ext cx="3163225" cy="1238275"/>
                <a:chOff x="2290300" y="1138950"/>
                <a:chExt cx="3163225" cy="1238275"/>
              </a:xfrm>
            </p:grpSpPr>
            <p:sp>
              <p:nvSpPr>
                <p:cNvPr id="997" name="Google Shape;1026;p36">
                  <a:extLst>
                    <a:ext uri="{FF2B5EF4-FFF2-40B4-BE49-F238E27FC236}">
                      <a16:creationId xmlns:a16="http://schemas.microsoft.com/office/drawing/2014/main" id="{5B52CE80-4D1A-3524-2AE1-875C9A438E59}"/>
                    </a:ext>
                  </a:extLst>
                </p:cNvPr>
                <p:cNvSpPr/>
                <p:nvPr/>
              </p:nvSpPr>
              <p:spPr>
                <a:xfrm>
                  <a:off x="3087541" y="1138950"/>
                  <a:ext cx="2365984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16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Chats/Learning Groups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998" name="Google Shape;1027;p36">
                  <a:extLst>
                    <a:ext uri="{FF2B5EF4-FFF2-40B4-BE49-F238E27FC236}">
                      <a16:creationId xmlns:a16="http://schemas.microsoft.com/office/drawing/2014/main" id="{682FADF6-649B-739B-3710-E09B21962A7D}"/>
                    </a:ext>
                  </a:extLst>
                </p:cNvPr>
                <p:cNvSpPr/>
                <p:nvPr/>
              </p:nvSpPr>
              <p:spPr>
                <a:xfrm>
                  <a:off x="2290300" y="1140750"/>
                  <a:ext cx="3163225" cy="12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29" h="49459" extrusionOk="0">
                      <a:moveTo>
                        <a:pt x="112896" y="0"/>
                      </a:moveTo>
                      <a:lnTo>
                        <a:pt x="121992" y="13347"/>
                      </a:lnTo>
                      <a:lnTo>
                        <a:pt x="115634" y="22467"/>
                      </a:lnTo>
                      <a:lnTo>
                        <a:pt x="24396" y="22467"/>
                      </a:lnTo>
                      <a:lnTo>
                        <a:pt x="24396" y="22432"/>
                      </a:lnTo>
                      <a:lnTo>
                        <a:pt x="24373" y="22432"/>
                      </a:lnTo>
                      <a:lnTo>
                        <a:pt x="0" y="46804"/>
                      </a:lnTo>
                      <a:lnTo>
                        <a:pt x="2644" y="49459"/>
                      </a:lnTo>
                      <a:lnTo>
                        <a:pt x="25897" y="26194"/>
                      </a:lnTo>
                      <a:lnTo>
                        <a:pt x="117587" y="26194"/>
                      </a:lnTo>
                      <a:lnTo>
                        <a:pt x="126528" y="13383"/>
                      </a:lnTo>
                      <a:lnTo>
                        <a:pt x="11758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6" name="Google Shape;1028;p36">
                <a:extLst>
                  <a:ext uri="{FF2B5EF4-FFF2-40B4-BE49-F238E27FC236}">
                    <a16:creationId xmlns:a16="http://schemas.microsoft.com/office/drawing/2014/main" id="{7963C970-2C4F-E5B2-DA92-281C51E92367}"/>
                  </a:ext>
                </a:extLst>
              </p:cNvPr>
              <p:cNvSpPr/>
              <p:nvPr/>
            </p:nvSpPr>
            <p:spPr>
              <a:xfrm>
                <a:off x="2214100" y="1939525"/>
                <a:ext cx="809950" cy="1152850"/>
              </a:xfrm>
              <a:custGeom>
                <a:avLst/>
                <a:gdLst/>
                <a:ahLst/>
                <a:cxnLst/>
                <a:rect l="l" t="t" r="r" b="b"/>
                <a:pathLst>
                  <a:path w="32398" h="46114" extrusionOk="0">
                    <a:moveTo>
                      <a:pt x="0" y="0"/>
                    </a:moveTo>
                    <a:lnTo>
                      <a:pt x="0" y="46113"/>
                    </a:lnTo>
                    <a:lnTo>
                      <a:pt x="23384" y="22729"/>
                    </a:lnTo>
                    <a:lnTo>
                      <a:pt x="25754" y="20372"/>
                    </a:lnTo>
                    <a:lnTo>
                      <a:pt x="32397" y="13728"/>
                    </a:lnTo>
                    <a:cubicBezTo>
                      <a:pt x="24158" y="5299"/>
                      <a:pt x="12692" y="6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" name="Google Shape;13985;p77" descr="People Talking Icon">
              <a:extLst>
                <a:ext uri="{FF2B5EF4-FFF2-40B4-BE49-F238E27FC236}">
                  <a16:creationId xmlns:a16="http://schemas.microsoft.com/office/drawing/2014/main" id="{0774CEA1-BA63-3D0A-2C8D-33B47A77A5BA}"/>
                </a:ext>
              </a:extLst>
            </p:cNvPr>
            <p:cNvGrpSpPr/>
            <p:nvPr/>
          </p:nvGrpSpPr>
          <p:grpSpPr>
            <a:xfrm>
              <a:off x="2457271" y="1506931"/>
              <a:ext cx="457200" cy="457200"/>
              <a:chOff x="685475" y="2318350"/>
              <a:chExt cx="297750" cy="296200"/>
            </a:xfrm>
            <a:solidFill>
              <a:schemeClr val="bg1"/>
            </a:solidFill>
          </p:grpSpPr>
          <p:sp>
            <p:nvSpPr>
              <p:cNvPr id="4" name="Google Shape;13986;p77">
                <a:extLst>
                  <a:ext uri="{FF2B5EF4-FFF2-40B4-BE49-F238E27FC236}">
                    <a16:creationId xmlns:a16="http://schemas.microsoft.com/office/drawing/2014/main" id="{3E67AF87-CEB8-BC5A-7B66-D17E16777431}"/>
                  </a:ext>
                </a:extLst>
              </p:cNvPr>
              <p:cNvSpPr/>
              <p:nvPr/>
            </p:nvSpPr>
            <p:spPr>
              <a:xfrm>
                <a:off x="685475" y="2371925"/>
                <a:ext cx="142600" cy="241975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9679" extrusionOk="0">
                    <a:moveTo>
                      <a:pt x="2080" y="662"/>
                    </a:moveTo>
                    <a:cubicBezTo>
                      <a:pt x="2458" y="662"/>
                      <a:pt x="2773" y="977"/>
                      <a:pt x="2773" y="1387"/>
                    </a:cubicBezTo>
                    <a:cubicBezTo>
                      <a:pt x="2773" y="1765"/>
                      <a:pt x="2458" y="2080"/>
                      <a:pt x="2080" y="2080"/>
                    </a:cubicBezTo>
                    <a:cubicBezTo>
                      <a:pt x="1671" y="2080"/>
                      <a:pt x="1356" y="1765"/>
                      <a:pt x="1356" y="1387"/>
                    </a:cubicBezTo>
                    <a:cubicBezTo>
                      <a:pt x="1356" y="977"/>
                      <a:pt x="1734" y="662"/>
                      <a:pt x="2080" y="662"/>
                    </a:cubicBezTo>
                    <a:close/>
                    <a:moveTo>
                      <a:pt x="2962" y="6900"/>
                    </a:moveTo>
                    <a:lnTo>
                      <a:pt x="3120" y="7593"/>
                    </a:lnTo>
                    <a:lnTo>
                      <a:pt x="1135" y="7593"/>
                    </a:lnTo>
                    <a:lnTo>
                      <a:pt x="1293" y="6900"/>
                    </a:lnTo>
                    <a:close/>
                    <a:moveTo>
                      <a:pt x="1742" y="2767"/>
                    </a:moveTo>
                    <a:cubicBezTo>
                      <a:pt x="1866" y="2767"/>
                      <a:pt x="1991" y="2831"/>
                      <a:pt x="2049" y="2962"/>
                    </a:cubicBezTo>
                    <a:lnTo>
                      <a:pt x="2553" y="3938"/>
                    </a:lnTo>
                    <a:cubicBezTo>
                      <a:pt x="2584" y="4064"/>
                      <a:pt x="2742" y="4127"/>
                      <a:pt x="2868" y="4127"/>
                    </a:cubicBezTo>
                    <a:lnTo>
                      <a:pt x="3813" y="4127"/>
                    </a:lnTo>
                    <a:cubicBezTo>
                      <a:pt x="4002" y="4127"/>
                      <a:pt x="4159" y="4285"/>
                      <a:pt x="4159" y="4474"/>
                    </a:cubicBezTo>
                    <a:cubicBezTo>
                      <a:pt x="4159" y="4695"/>
                      <a:pt x="4002" y="4852"/>
                      <a:pt x="3813" y="4852"/>
                    </a:cubicBezTo>
                    <a:lnTo>
                      <a:pt x="2427" y="4852"/>
                    </a:lnTo>
                    <a:cubicBezTo>
                      <a:pt x="2301" y="4852"/>
                      <a:pt x="2175" y="4758"/>
                      <a:pt x="2112" y="4631"/>
                    </a:cubicBezTo>
                    <a:cubicBezTo>
                      <a:pt x="2042" y="4515"/>
                      <a:pt x="1919" y="4450"/>
                      <a:pt x="1784" y="4450"/>
                    </a:cubicBezTo>
                    <a:cubicBezTo>
                      <a:pt x="1737" y="4450"/>
                      <a:pt x="1688" y="4458"/>
                      <a:pt x="1639" y="4474"/>
                    </a:cubicBezTo>
                    <a:cubicBezTo>
                      <a:pt x="1482" y="4568"/>
                      <a:pt x="1387" y="4758"/>
                      <a:pt x="1482" y="4947"/>
                    </a:cubicBezTo>
                    <a:cubicBezTo>
                      <a:pt x="1671" y="5325"/>
                      <a:pt x="2017" y="5545"/>
                      <a:pt x="2427" y="5545"/>
                    </a:cubicBezTo>
                    <a:lnTo>
                      <a:pt x="3813" y="5545"/>
                    </a:lnTo>
                    <a:cubicBezTo>
                      <a:pt x="3970" y="5545"/>
                      <a:pt x="4128" y="5671"/>
                      <a:pt x="4159" y="5829"/>
                    </a:cubicBezTo>
                    <a:lnTo>
                      <a:pt x="4853" y="8570"/>
                    </a:lnTo>
                    <a:cubicBezTo>
                      <a:pt x="4916" y="8790"/>
                      <a:pt x="4790" y="8979"/>
                      <a:pt x="4632" y="9011"/>
                    </a:cubicBezTo>
                    <a:cubicBezTo>
                      <a:pt x="4608" y="9015"/>
                      <a:pt x="4584" y="9017"/>
                      <a:pt x="4560" y="9017"/>
                    </a:cubicBezTo>
                    <a:cubicBezTo>
                      <a:pt x="4403" y="9017"/>
                      <a:pt x="4273" y="8927"/>
                      <a:pt x="4191" y="8790"/>
                    </a:cubicBezTo>
                    <a:lnTo>
                      <a:pt x="3655" y="6522"/>
                    </a:lnTo>
                    <a:cubicBezTo>
                      <a:pt x="3592" y="6364"/>
                      <a:pt x="3498" y="6270"/>
                      <a:pt x="3277" y="6270"/>
                    </a:cubicBezTo>
                    <a:lnTo>
                      <a:pt x="1040" y="6270"/>
                    </a:lnTo>
                    <a:cubicBezTo>
                      <a:pt x="914" y="6270"/>
                      <a:pt x="851" y="6207"/>
                      <a:pt x="757" y="6144"/>
                    </a:cubicBezTo>
                    <a:cubicBezTo>
                      <a:pt x="694" y="5986"/>
                      <a:pt x="694" y="5892"/>
                      <a:pt x="694" y="5797"/>
                    </a:cubicBezTo>
                    <a:lnTo>
                      <a:pt x="1419" y="3025"/>
                    </a:lnTo>
                    <a:cubicBezTo>
                      <a:pt x="1453" y="2855"/>
                      <a:pt x="1597" y="2767"/>
                      <a:pt x="1742" y="2767"/>
                    </a:cubicBezTo>
                    <a:close/>
                    <a:moveTo>
                      <a:pt x="2143" y="0"/>
                    </a:moveTo>
                    <a:cubicBezTo>
                      <a:pt x="1419" y="0"/>
                      <a:pt x="788" y="630"/>
                      <a:pt x="788" y="1387"/>
                    </a:cubicBezTo>
                    <a:cubicBezTo>
                      <a:pt x="788" y="1733"/>
                      <a:pt x="946" y="2080"/>
                      <a:pt x="1135" y="2332"/>
                    </a:cubicBezTo>
                    <a:cubicBezTo>
                      <a:pt x="977" y="2426"/>
                      <a:pt x="851" y="2647"/>
                      <a:pt x="788" y="2867"/>
                    </a:cubicBezTo>
                    <a:lnTo>
                      <a:pt x="64" y="5640"/>
                    </a:lnTo>
                    <a:cubicBezTo>
                      <a:pt x="1" y="5955"/>
                      <a:pt x="64" y="6270"/>
                      <a:pt x="253" y="6522"/>
                    </a:cubicBezTo>
                    <a:cubicBezTo>
                      <a:pt x="347" y="6648"/>
                      <a:pt x="473" y="6774"/>
                      <a:pt x="631" y="6805"/>
                    </a:cubicBezTo>
                    <a:lnTo>
                      <a:pt x="32" y="9263"/>
                    </a:lnTo>
                    <a:cubicBezTo>
                      <a:pt x="1" y="9452"/>
                      <a:pt x="95" y="9609"/>
                      <a:pt x="253" y="9672"/>
                    </a:cubicBezTo>
                    <a:cubicBezTo>
                      <a:pt x="281" y="9676"/>
                      <a:pt x="309" y="9678"/>
                      <a:pt x="335" y="9678"/>
                    </a:cubicBezTo>
                    <a:cubicBezTo>
                      <a:pt x="513" y="9678"/>
                      <a:pt x="639" y="9589"/>
                      <a:pt x="694" y="9452"/>
                    </a:cubicBezTo>
                    <a:lnTo>
                      <a:pt x="977" y="8318"/>
                    </a:lnTo>
                    <a:lnTo>
                      <a:pt x="3372" y="8318"/>
                    </a:lnTo>
                    <a:lnTo>
                      <a:pt x="3529" y="8885"/>
                    </a:lnTo>
                    <a:cubicBezTo>
                      <a:pt x="3661" y="9359"/>
                      <a:pt x="4079" y="9679"/>
                      <a:pt x="4526" y="9679"/>
                    </a:cubicBezTo>
                    <a:cubicBezTo>
                      <a:pt x="4613" y="9679"/>
                      <a:pt x="4702" y="9667"/>
                      <a:pt x="4790" y="9641"/>
                    </a:cubicBezTo>
                    <a:cubicBezTo>
                      <a:pt x="5357" y="9483"/>
                      <a:pt x="5703" y="8916"/>
                      <a:pt x="5546" y="8381"/>
                    </a:cubicBezTo>
                    <a:lnTo>
                      <a:pt x="4821" y="5640"/>
                    </a:lnTo>
                    <a:cubicBezTo>
                      <a:pt x="4790" y="5482"/>
                      <a:pt x="4727" y="5325"/>
                      <a:pt x="4601" y="5199"/>
                    </a:cubicBezTo>
                    <a:cubicBezTo>
                      <a:pt x="4758" y="5010"/>
                      <a:pt x="4884" y="4758"/>
                      <a:pt x="4884" y="4474"/>
                    </a:cubicBezTo>
                    <a:cubicBezTo>
                      <a:pt x="4884" y="3907"/>
                      <a:pt x="4412" y="3466"/>
                      <a:pt x="3844" y="3466"/>
                    </a:cubicBezTo>
                    <a:lnTo>
                      <a:pt x="3088" y="3466"/>
                    </a:lnTo>
                    <a:lnTo>
                      <a:pt x="2710" y="2647"/>
                    </a:lnTo>
                    <a:cubicBezTo>
                      <a:pt x="3183" y="2395"/>
                      <a:pt x="3529" y="1922"/>
                      <a:pt x="3529" y="1387"/>
                    </a:cubicBezTo>
                    <a:cubicBezTo>
                      <a:pt x="3529" y="630"/>
                      <a:pt x="2899" y="0"/>
                      <a:pt x="21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13987;p77">
                <a:extLst>
                  <a:ext uri="{FF2B5EF4-FFF2-40B4-BE49-F238E27FC236}">
                    <a16:creationId xmlns:a16="http://schemas.microsoft.com/office/drawing/2014/main" id="{688041F7-6A1B-8F3E-BB93-5F77A4343395}"/>
                  </a:ext>
                </a:extLst>
              </p:cNvPr>
              <p:cNvSpPr/>
              <p:nvPr/>
            </p:nvSpPr>
            <p:spPr>
              <a:xfrm>
                <a:off x="839850" y="2371925"/>
                <a:ext cx="14337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9705" extrusionOk="0">
                    <a:moveTo>
                      <a:pt x="3624" y="662"/>
                    </a:moveTo>
                    <a:cubicBezTo>
                      <a:pt x="4002" y="662"/>
                      <a:pt x="4317" y="977"/>
                      <a:pt x="4317" y="1355"/>
                    </a:cubicBezTo>
                    <a:cubicBezTo>
                      <a:pt x="4317" y="1765"/>
                      <a:pt x="4002" y="2080"/>
                      <a:pt x="3624" y="2080"/>
                    </a:cubicBezTo>
                    <a:cubicBezTo>
                      <a:pt x="3214" y="2080"/>
                      <a:pt x="2899" y="1765"/>
                      <a:pt x="2899" y="1355"/>
                    </a:cubicBezTo>
                    <a:cubicBezTo>
                      <a:pt x="2899" y="977"/>
                      <a:pt x="3214" y="662"/>
                      <a:pt x="3624" y="662"/>
                    </a:cubicBezTo>
                    <a:close/>
                    <a:moveTo>
                      <a:pt x="4317" y="6900"/>
                    </a:moveTo>
                    <a:lnTo>
                      <a:pt x="4474" y="7593"/>
                    </a:lnTo>
                    <a:lnTo>
                      <a:pt x="2490" y="7593"/>
                    </a:lnTo>
                    <a:lnTo>
                      <a:pt x="2647" y="6900"/>
                    </a:lnTo>
                    <a:close/>
                    <a:moveTo>
                      <a:pt x="3962" y="2731"/>
                    </a:moveTo>
                    <a:cubicBezTo>
                      <a:pt x="4108" y="2731"/>
                      <a:pt x="4250" y="2818"/>
                      <a:pt x="4285" y="2993"/>
                    </a:cubicBezTo>
                    <a:lnTo>
                      <a:pt x="4979" y="5734"/>
                    </a:lnTo>
                    <a:cubicBezTo>
                      <a:pt x="5010" y="6018"/>
                      <a:pt x="4853" y="6207"/>
                      <a:pt x="4632" y="6207"/>
                    </a:cubicBezTo>
                    <a:lnTo>
                      <a:pt x="2395" y="6207"/>
                    </a:lnTo>
                    <a:cubicBezTo>
                      <a:pt x="2238" y="6207"/>
                      <a:pt x="2080" y="6333"/>
                      <a:pt x="2049" y="6490"/>
                    </a:cubicBezTo>
                    <a:lnTo>
                      <a:pt x="1482" y="8727"/>
                    </a:lnTo>
                    <a:cubicBezTo>
                      <a:pt x="1456" y="8883"/>
                      <a:pt x="1323" y="8996"/>
                      <a:pt x="1154" y="8996"/>
                    </a:cubicBezTo>
                    <a:cubicBezTo>
                      <a:pt x="1118" y="8996"/>
                      <a:pt x="1080" y="8990"/>
                      <a:pt x="1040" y="8979"/>
                    </a:cubicBezTo>
                    <a:cubicBezTo>
                      <a:pt x="851" y="8916"/>
                      <a:pt x="725" y="8727"/>
                      <a:pt x="820" y="8538"/>
                    </a:cubicBezTo>
                    <a:lnTo>
                      <a:pt x="1513" y="5766"/>
                    </a:lnTo>
                    <a:cubicBezTo>
                      <a:pt x="1576" y="5608"/>
                      <a:pt x="1671" y="5514"/>
                      <a:pt x="1891" y="5514"/>
                    </a:cubicBezTo>
                    <a:lnTo>
                      <a:pt x="3246" y="5514"/>
                    </a:lnTo>
                    <a:cubicBezTo>
                      <a:pt x="3655" y="5514"/>
                      <a:pt x="4002" y="5262"/>
                      <a:pt x="4222" y="4915"/>
                    </a:cubicBezTo>
                    <a:cubicBezTo>
                      <a:pt x="4285" y="4758"/>
                      <a:pt x="4222" y="4537"/>
                      <a:pt x="4033" y="4442"/>
                    </a:cubicBezTo>
                    <a:cubicBezTo>
                      <a:pt x="3993" y="4426"/>
                      <a:pt x="3948" y="4418"/>
                      <a:pt x="3902" y="4418"/>
                    </a:cubicBezTo>
                    <a:cubicBezTo>
                      <a:pt x="3770" y="4418"/>
                      <a:pt x="3631" y="4483"/>
                      <a:pt x="3561" y="4600"/>
                    </a:cubicBezTo>
                    <a:cubicBezTo>
                      <a:pt x="3529" y="4726"/>
                      <a:pt x="3372" y="4789"/>
                      <a:pt x="3246" y="4789"/>
                    </a:cubicBezTo>
                    <a:lnTo>
                      <a:pt x="1891" y="4789"/>
                    </a:lnTo>
                    <a:cubicBezTo>
                      <a:pt x="1671" y="4789"/>
                      <a:pt x="1513" y="4631"/>
                      <a:pt x="1513" y="4442"/>
                    </a:cubicBezTo>
                    <a:cubicBezTo>
                      <a:pt x="1513" y="4253"/>
                      <a:pt x="1671" y="4096"/>
                      <a:pt x="1891" y="4096"/>
                    </a:cubicBezTo>
                    <a:lnTo>
                      <a:pt x="2836" y="4096"/>
                    </a:lnTo>
                    <a:cubicBezTo>
                      <a:pt x="2931" y="4096"/>
                      <a:pt x="3057" y="4001"/>
                      <a:pt x="3151" y="3907"/>
                    </a:cubicBezTo>
                    <a:cubicBezTo>
                      <a:pt x="3151" y="3844"/>
                      <a:pt x="3655" y="2899"/>
                      <a:pt x="3655" y="2899"/>
                    </a:cubicBezTo>
                    <a:cubicBezTo>
                      <a:pt x="3725" y="2787"/>
                      <a:pt x="3845" y="2731"/>
                      <a:pt x="3962" y="2731"/>
                    </a:cubicBezTo>
                    <a:close/>
                    <a:moveTo>
                      <a:pt x="3529" y="0"/>
                    </a:moveTo>
                    <a:cubicBezTo>
                      <a:pt x="2805" y="0"/>
                      <a:pt x="2175" y="630"/>
                      <a:pt x="2175" y="1355"/>
                    </a:cubicBezTo>
                    <a:cubicBezTo>
                      <a:pt x="2175" y="1922"/>
                      <a:pt x="2490" y="2395"/>
                      <a:pt x="2994" y="2615"/>
                    </a:cubicBezTo>
                    <a:lnTo>
                      <a:pt x="2584" y="3466"/>
                    </a:lnTo>
                    <a:lnTo>
                      <a:pt x="1860" y="3466"/>
                    </a:lnTo>
                    <a:cubicBezTo>
                      <a:pt x="1261" y="3466"/>
                      <a:pt x="820" y="3938"/>
                      <a:pt x="820" y="4474"/>
                    </a:cubicBezTo>
                    <a:cubicBezTo>
                      <a:pt x="820" y="4758"/>
                      <a:pt x="946" y="4978"/>
                      <a:pt x="1103" y="5199"/>
                    </a:cubicBezTo>
                    <a:cubicBezTo>
                      <a:pt x="977" y="5325"/>
                      <a:pt x="914" y="5451"/>
                      <a:pt x="851" y="5608"/>
                    </a:cubicBezTo>
                    <a:lnTo>
                      <a:pt x="158" y="8381"/>
                    </a:lnTo>
                    <a:cubicBezTo>
                      <a:pt x="1" y="8916"/>
                      <a:pt x="347" y="9483"/>
                      <a:pt x="914" y="9641"/>
                    </a:cubicBezTo>
                    <a:cubicBezTo>
                      <a:pt x="1002" y="9667"/>
                      <a:pt x="1091" y="9679"/>
                      <a:pt x="1178" y="9679"/>
                    </a:cubicBezTo>
                    <a:cubicBezTo>
                      <a:pt x="1624" y="9679"/>
                      <a:pt x="2038" y="9359"/>
                      <a:pt x="2143" y="8885"/>
                    </a:cubicBezTo>
                    <a:lnTo>
                      <a:pt x="2332" y="8286"/>
                    </a:lnTo>
                    <a:lnTo>
                      <a:pt x="4695" y="8286"/>
                    </a:lnTo>
                    <a:lnTo>
                      <a:pt x="4947" y="9452"/>
                    </a:lnTo>
                    <a:cubicBezTo>
                      <a:pt x="4995" y="9597"/>
                      <a:pt x="5118" y="9704"/>
                      <a:pt x="5257" y="9704"/>
                    </a:cubicBezTo>
                    <a:cubicBezTo>
                      <a:pt x="5300" y="9704"/>
                      <a:pt x="5344" y="9694"/>
                      <a:pt x="5388" y="9672"/>
                    </a:cubicBezTo>
                    <a:cubicBezTo>
                      <a:pt x="5577" y="9641"/>
                      <a:pt x="5703" y="9452"/>
                      <a:pt x="5609" y="9231"/>
                    </a:cubicBezTo>
                    <a:lnTo>
                      <a:pt x="5042" y="6805"/>
                    </a:lnTo>
                    <a:cubicBezTo>
                      <a:pt x="5514" y="6616"/>
                      <a:pt x="5735" y="6144"/>
                      <a:pt x="5640" y="5640"/>
                    </a:cubicBezTo>
                    <a:lnTo>
                      <a:pt x="4916" y="2867"/>
                    </a:lnTo>
                    <a:cubicBezTo>
                      <a:pt x="4884" y="2647"/>
                      <a:pt x="4758" y="2489"/>
                      <a:pt x="4569" y="2332"/>
                    </a:cubicBezTo>
                    <a:cubicBezTo>
                      <a:pt x="4790" y="2080"/>
                      <a:pt x="4916" y="1733"/>
                      <a:pt x="4916" y="1355"/>
                    </a:cubicBezTo>
                    <a:cubicBezTo>
                      <a:pt x="4916" y="630"/>
                      <a:pt x="4285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3988;p77">
                <a:extLst>
                  <a:ext uri="{FF2B5EF4-FFF2-40B4-BE49-F238E27FC236}">
                    <a16:creationId xmlns:a16="http://schemas.microsoft.com/office/drawing/2014/main" id="{6AA3FC2B-8D90-9C91-80B6-9511D34BD9C3}"/>
                  </a:ext>
                </a:extLst>
              </p:cNvPr>
              <p:cNvSpPr/>
              <p:nvPr/>
            </p:nvSpPr>
            <p:spPr>
              <a:xfrm>
                <a:off x="772900" y="2318350"/>
                <a:ext cx="12212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203" extrusionOk="0">
                    <a:moveTo>
                      <a:pt x="3844" y="631"/>
                    </a:moveTo>
                    <a:cubicBezTo>
                      <a:pt x="4034" y="631"/>
                      <a:pt x="4223" y="789"/>
                      <a:pt x="4223" y="978"/>
                    </a:cubicBezTo>
                    <a:lnTo>
                      <a:pt x="4223" y="1734"/>
                    </a:lnTo>
                    <a:cubicBezTo>
                      <a:pt x="4223" y="1923"/>
                      <a:pt x="4034" y="2112"/>
                      <a:pt x="3844" y="2112"/>
                    </a:cubicBezTo>
                    <a:cubicBezTo>
                      <a:pt x="3655" y="2143"/>
                      <a:pt x="3498" y="2301"/>
                      <a:pt x="3498" y="2458"/>
                    </a:cubicBezTo>
                    <a:lnTo>
                      <a:pt x="3498" y="2994"/>
                    </a:lnTo>
                    <a:lnTo>
                      <a:pt x="2679" y="2206"/>
                    </a:lnTo>
                    <a:cubicBezTo>
                      <a:pt x="2584" y="2143"/>
                      <a:pt x="2521" y="2112"/>
                      <a:pt x="2427" y="2112"/>
                    </a:cubicBezTo>
                    <a:lnTo>
                      <a:pt x="1009" y="2112"/>
                    </a:lnTo>
                    <a:cubicBezTo>
                      <a:pt x="820" y="2112"/>
                      <a:pt x="662" y="1923"/>
                      <a:pt x="662" y="1734"/>
                    </a:cubicBezTo>
                    <a:lnTo>
                      <a:pt x="662" y="978"/>
                    </a:lnTo>
                    <a:cubicBezTo>
                      <a:pt x="662" y="789"/>
                      <a:pt x="820" y="631"/>
                      <a:pt x="1009" y="631"/>
                    </a:cubicBezTo>
                    <a:close/>
                    <a:moveTo>
                      <a:pt x="1009" y="1"/>
                    </a:moveTo>
                    <a:cubicBezTo>
                      <a:pt x="442" y="1"/>
                      <a:pt x="1" y="474"/>
                      <a:pt x="1" y="1041"/>
                    </a:cubicBezTo>
                    <a:lnTo>
                      <a:pt x="1" y="1765"/>
                    </a:lnTo>
                    <a:cubicBezTo>
                      <a:pt x="1" y="2364"/>
                      <a:pt x="473" y="2805"/>
                      <a:pt x="1009" y="2805"/>
                    </a:cubicBezTo>
                    <a:lnTo>
                      <a:pt x="2269" y="2805"/>
                    </a:lnTo>
                    <a:lnTo>
                      <a:pt x="3592" y="4097"/>
                    </a:lnTo>
                    <a:cubicBezTo>
                      <a:pt x="3663" y="4167"/>
                      <a:pt x="3770" y="4203"/>
                      <a:pt x="3872" y="4203"/>
                    </a:cubicBezTo>
                    <a:cubicBezTo>
                      <a:pt x="3906" y="4203"/>
                      <a:pt x="3939" y="4199"/>
                      <a:pt x="3970" y="4191"/>
                    </a:cubicBezTo>
                    <a:cubicBezTo>
                      <a:pt x="4097" y="4160"/>
                      <a:pt x="4160" y="4002"/>
                      <a:pt x="4160" y="3876"/>
                    </a:cubicBezTo>
                    <a:lnTo>
                      <a:pt x="4160" y="2773"/>
                    </a:lnTo>
                    <a:cubicBezTo>
                      <a:pt x="4569" y="2616"/>
                      <a:pt x="4884" y="2238"/>
                      <a:pt x="4884" y="1765"/>
                    </a:cubicBezTo>
                    <a:lnTo>
                      <a:pt x="4884" y="1041"/>
                    </a:lnTo>
                    <a:cubicBezTo>
                      <a:pt x="4884" y="442"/>
                      <a:pt x="4412" y="1"/>
                      <a:pt x="38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8EF508A4-0180-5713-9AFD-BFBC0BF7FDB2}"/>
              </a:ext>
            </a:extLst>
          </p:cNvPr>
          <p:cNvGrpSpPr/>
          <p:nvPr/>
        </p:nvGrpSpPr>
        <p:grpSpPr>
          <a:xfrm>
            <a:off x="2044829" y="1414235"/>
            <a:ext cx="6762436" cy="1469087"/>
            <a:chOff x="2044829" y="1414235"/>
            <a:chExt cx="6762436" cy="1469087"/>
          </a:xfrm>
        </p:grpSpPr>
        <p:grpSp>
          <p:nvGrpSpPr>
            <p:cNvPr id="1004" name="Google Shape;1037;p36">
              <a:extLst>
                <a:ext uri="{FF2B5EF4-FFF2-40B4-BE49-F238E27FC236}">
                  <a16:creationId xmlns:a16="http://schemas.microsoft.com/office/drawing/2014/main" id="{07416B7E-5D34-CEDF-96BF-8D548CF66649}"/>
                </a:ext>
              </a:extLst>
            </p:cNvPr>
            <p:cNvGrpSpPr/>
            <p:nvPr/>
          </p:nvGrpSpPr>
          <p:grpSpPr>
            <a:xfrm>
              <a:off x="2044829" y="1414235"/>
              <a:ext cx="6762436" cy="1469087"/>
              <a:chOff x="2214100" y="2008400"/>
              <a:chExt cx="3899625" cy="1083975"/>
            </a:xfrm>
          </p:grpSpPr>
          <p:grpSp>
            <p:nvGrpSpPr>
              <p:cNvPr id="1005" name="Google Shape;1038;p36">
                <a:extLst>
                  <a:ext uri="{FF2B5EF4-FFF2-40B4-BE49-F238E27FC236}">
                    <a16:creationId xmlns:a16="http://schemas.microsoft.com/office/drawing/2014/main" id="{8808D5DE-8D9C-C408-8F5A-3CB42BC6BA8E}"/>
                  </a:ext>
                </a:extLst>
              </p:cNvPr>
              <p:cNvGrpSpPr/>
              <p:nvPr/>
            </p:nvGrpSpPr>
            <p:grpSpPr>
              <a:xfrm>
                <a:off x="3035625" y="2008400"/>
                <a:ext cx="3078100" cy="656075"/>
                <a:chOff x="3035625" y="2008400"/>
                <a:chExt cx="3078100" cy="656075"/>
              </a:xfrm>
            </p:grpSpPr>
            <p:sp>
              <p:nvSpPr>
                <p:cNvPr id="1007" name="Google Shape;1040;p36">
                  <a:extLst>
                    <a:ext uri="{FF2B5EF4-FFF2-40B4-BE49-F238E27FC236}">
                      <a16:creationId xmlns:a16="http://schemas.microsoft.com/office/drawing/2014/main" id="{D7C4EDE3-66AC-82B7-177B-19A56020BAC1}"/>
                    </a:ext>
                  </a:extLst>
                </p:cNvPr>
                <p:cNvSpPr/>
                <p:nvPr/>
              </p:nvSpPr>
              <p:spPr>
                <a:xfrm>
                  <a:off x="3931275" y="200840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Presentation Opportunities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08" name="Google Shape;1041;p36">
                  <a:extLst>
                    <a:ext uri="{FF2B5EF4-FFF2-40B4-BE49-F238E27FC236}">
                      <a16:creationId xmlns:a16="http://schemas.microsoft.com/office/drawing/2014/main" id="{BE14C8E3-C746-E036-F7EA-D497EAA17539}"/>
                    </a:ext>
                  </a:extLst>
                </p:cNvPr>
                <p:cNvSpPr/>
                <p:nvPr/>
              </p:nvSpPr>
              <p:spPr>
                <a:xfrm>
                  <a:off x="3035625" y="200840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6" name="Google Shape;1042;p36">
                <a:extLst>
                  <a:ext uri="{FF2B5EF4-FFF2-40B4-BE49-F238E27FC236}">
                    <a16:creationId xmlns:a16="http://schemas.microsoft.com/office/drawing/2014/main" id="{DD6C4844-D8B2-AF01-FB1C-BB69CE0A8424}"/>
                  </a:ext>
                </a:extLst>
              </p:cNvPr>
              <p:cNvSpPr/>
              <p:nvPr/>
            </p:nvSpPr>
            <p:spPr>
              <a:xfrm>
                <a:off x="2214100" y="2282425"/>
                <a:ext cx="1134975" cy="809950"/>
              </a:xfrm>
              <a:custGeom>
                <a:avLst/>
                <a:gdLst/>
                <a:ahLst/>
                <a:cxnLst/>
                <a:rect l="l" t="t" r="r" b="b"/>
                <a:pathLst>
                  <a:path w="45399" h="32398" extrusionOk="0">
                    <a:moveTo>
                      <a:pt x="32397" y="0"/>
                    </a:moveTo>
                    <a:lnTo>
                      <a:pt x="0" y="32397"/>
                    </a:lnTo>
                    <a:lnTo>
                      <a:pt x="45387" y="32397"/>
                    </a:lnTo>
                    <a:cubicBezTo>
                      <a:pt x="45399" y="32231"/>
                      <a:pt x="45399" y="32064"/>
                      <a:pt x="45399" y="31897"/>
                    </a:cubicBezTo>
                    <a:cubicBezTo>
                      <a:pt x="45399" y="19479"/>
                      <a:pt x="40434" y="8228"/>
                      <a:pt x="323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3501;p76" descr="Play Video Icon">
              <a:extLst>
                <a:ext uri="{FF2B5EF4-FFF2-40B4-BE49-F238E27FC236}">
                  <a16:creationId xmlns:a16="http://schemas.microsoft.com/office/drawing/2014/main" id="{9DA9A53C-F462-1AB1-EE2E-C1C61AD13377}"/>
                </a:ext>
              </a:extLst>
            </p:cNvPr>
            <p:cNvGrpSpPr/>
            <p:nvPr/>
          </p:nvGrpSpPr>
          <p:grpSpPr>
            <a:xfrm>
              <a:off x="3159435" y="2195379"/>
              <a:ext cx="457200" cy="457200"/>
              <a:chOff x="-41270450" y="1973375"/>
              <a:chExt cx="315850" cy="317450"/>
            </a:xfrm>
            <a:solidFill>
              <a:schemeClr val="bg1"/>
            </a:solidFill>
          </p:grpSpPr>
          <p:sp>
            <p:nvSpPr>
              <p:cNvPr id="8" name="Google Shape;13502;p76">
                <a:extLst>
                  <a:ext uri="{FF2B5EF4-FFF2-40B4-BE49-F238E27FC236}">
                    <a16:creationId xmlns:a16="http://schemas.microsoft.com/office/drawing/2014/main" id="{3990D1A1-64EE-A7C2-C999-03BB6B04DA00}"/>
                  </a:ext>
                </a:extLst>
              </p:cNvPr>
              <p:cNvSpPr/>
              <p:nvPr/>
            </p:nvSpPr>
            <p:spPr>
              <a:xfrm>
                <a:off x="-41270450" y="1973375"/>
                <a:ext cx="3158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12698" extrusionOk="0">
                    <a:moveTo>
                      <a:pt x="11814" y="820"/>
                    </a:moveTo>
                    <a:lnTo>
                      <a:pt x="11814" y="11847"/>
                    </a:lnTo>
                    <a:lnTo>
                      <a:pt x="788" y="11847"/>
                    </a:lnTo>
                    <a:lnTo>
                      <a:pt x="788" y="820"/>
                    </a:lnTo>
                    <a:close/>
                    <a:moveTo>
                      <a:pt x="378" y="1"/>
                    </a:moveTo>
                    <a:cubicBezTo>
                      <a:pt x="158" y="1"/>
                      <a:pt x="0" y="190"/>
                      <a:pt x="0" y="410"/>
                    </a:cubicBezTo>
                    <a:lnTo>
                      <a:pt x="0" y="12288"/>
                    </a:lnTo>
                    <a:cubicBezTo>
                      <a:pt x="0" y="12508"/>
                      <a:pt x="189" y="12697"/>
                      <a:pt x="378" y="12697"/>
                    </a:cubicBezTo>
                    <a:lnTo>
                      <a:pt x="12224" y="12697"/>
                    </a:lnTo>
                    <a:cubicBezTo>
                      <a:pt x="12476" y="12697"/>
                      <a:pt x="12634" y="12508"/>
                      <a:pt x="12634" y="12288"/>
                    </a:cubicBezTo>
                    <a:lnTo>
                      <a:pt x="12634" y="410"/>
                    </a:lnTo>
                    <a:cubicBezTo>
                      <a:pt x="12634" y="158"/>
                      <a:pt x="12476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3503;p76">
                <a:extLst>
                  <a:ext uri="{FF2B5EF4-FFF2-40B4-BE49-F238E27FC236}">
                    <a16:creationId xmlns:a16="http://schemas.microsoft.com/office/drawing/2014/main" id="{272B66FF-95C5-C868-16B8-B64085F7BB5B}"/>
                  </a:ext>
                </a:extLst>
              </p:cNvPr>
              <p:cNvSpPr/>
              <p:nvPr/>
            </p:nvSpPr>
            <p:spPr>
              <a:xfrm>
                <a:off x="-41230300" y="2015125"/>
                <a:ext cx="235525" cy="19220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7688" extrusionOk="0">
                    <a:moveTo>
                      <a:pt x="8539" y="788"/>
                    </a:moveTo>
                    <a:lnTo>
                      <a:pt x="8539" y="6869"/>
                    </a:lnTo>
                    <a:lnTo>
                      <a:pt x="820" y="6869"/>
                    </a:lnTo>
                    <a:lnTo>
                      <a:pt x="820" y="788"/>
                    </a:lnTo>
                    <a:close/>
                    <a:moveTo>
                      <a:pt x="442" y="1"/>
                    </a:moveTo>
                    <a:cubicBezTo>
                      <a:pt x="190" y="1"/>
                      <a:pt x="1" y="221"/>
                      <a:pt x="1" y="410"/>
                    </a:cubicBezTo>
                    <a:lnTo>
                      <a:pt x="1" y="7310"/>
                    </a:lnTo>
                    <a:cubicBezTo>
                      <a:pt x="1" y="7404"/>
                      <a:pt x="32" y="7499"/>
                      <a:pt x="127" y="7562"/>
                    </a:cubicBezTo>
                    <a:cubicBezTo>
                      <a:pt x="190" y="7656"/>
                      <a:pt x="316" y="7688"/>
                      <a:pt x="442" y="7688"/>
                    </a:cubicBezTo>
                    <a:lnTo>
                      <a:pt x="8980" y="7688"/>
                    </a:lnTo>
                    <a:cubicBezTo>
                      <a:pt x="9232" y="7688"/>
                      <a:pt x="9421" y="7499"/>
                      <a:pt x="9421" y="7310"/>
                    </a:cubicBezTo>
                    <a:lnTo>
                      <a:pt x="9421" y="410"/>
                    </a:lnTo>
                    <a:cubicBezTo>
                      <a:pt x="9421" y="158"/>
                      <a:pt x="9232" y="1"/>
                      <a:pt x="89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504;p76">
                <a:extLst>
                  <a:ext uri="{FF2B5EF4-FFF2-40B4-BE49-F238E27FC236}">
                    <a16:creationId xmlns:a16="http://schemas.microsoft.com/office/drawing/2014/main" id="{FD29F93A-4A7B-490D-1445-14C1482DD5CD}"/>
                  </a:ext>
                </a:extLst>
              </p:cNvPr>
              <p:cNvSpPr/>
              <p:nvPr/>
            </p:nvSpPr>
            <p:spPr>
              <a:xfrm>
                <a:off x="-41139725" y="2061750"/>
                <a:ext cx="83525" cy="10367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147" extrusionOk="0">
                    <a:moveTo>
                      <a:pt x="789" y="1223"/>
                    </a:moveTo>
                    <a:lnTo>
                      <a:pt x="2112" y="2074"/>
                    </a:lnTo>
                    <a:lnTo>
                      <a:pt x="789" y="2987"/>
                    </a:lnTo>
                    <a:lnTo>
                      <a:pt x="789" y="1223"/>
                    </a:lnTo>
                    <a:close/>
                    <a:moveTo>
                      <a:pt x="389" y="0"/>
                    </a:moveTo>
                    <a:cubicBezTo>
                      <a:pt x="182" y="0"/>
                      <a:pt x="1" y="185"/>
                      <a:pt x="1" y="435"/>
                    </a:cubicBezTo>
                    <a:lnTo>
                      <a:pt x="1" y="3743"/>
                    </a:lnTo>
                    <a:cubicBezTo>
                      <a:pt x="1" y="3981"/>
                      <a:pt x="198" y="4147"/>
                      <a:pt x="416" y="4147"/>
                    </a:cubicBezTo>
                    <a:cubicBezTo>
                      <a:pt x="487" y="4147"/>
                      <a:pt x="561" y="4129"/>
                      <a:pt x="631" y="4090"/>
                    </a:cubicBezTo>
                    <a:lnTo>
                      <a:pt x="3120" y="2452"/>
                    </a:lnTo>
                    <a:cubicBezTo>
                      <a:pt x="3340" y="2294"/>
                      <a:pt x="3340" y="1916"/>
                      <a:pt x="3120" y="1727"/>
                    </a:cubicBezTo>
                    <a:lnTo>
                      <a:pt x="631" y="89"/>
                    </a:lnTo>
                    <a:cubicBezTo>
                      <a:pt x="552" y="28"/>
                      <a:pt x="469" y="0"/>
                      <a:pt x="3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505;p76">
                <a:extLst>
                  <a:ext uri="{FF2B5EF4-FFF2-40B4-BE49-F238E27FC236}">
                    <a16:creationId xmlns:a16="http://schemas.microsoft.com/office/drawing/2014/main" id="{DD08470E-65BB-D2BD-5F6C-380C545AD922}"/>
                  </a:ext>
                </a:extLst>
              </p:cNvPr>
              <p:cNvSpPr/>
              <p:nvPr/>
            </p:nvSpPr>
            <p:spPr>
              <a:xfrm>
                <a:off x="-41230300" y="2227000"/>
                <a:ext cx="2355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852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cubicBezTo>
                      <a:pt x="1" y="662"/>
                      <a:pt x="190" y="851"/>
                      <a:pt x="442" y="851"/>
                    </a:cubicBezTo>
                    <a:lnTo>
                      <a:pt x="8980" y="851"/>
                    </a:lnTo>
                    <a:cubicBezTo>
                      <a:pt x="9232" y="851"/>
                      <a:pt x="9421" y="662"/>
                      <a:pt x="9421" y="441"/>
                    </a:cubicBezTo>
                    <a:cubicBezTo>
                      <a:pt x="9421" y="189"/>
                      <a:pt x="9232" y="0"/>
                      <a:pt x="89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9FC0527-B846-84C9-D390-34831E861D69}"/>
              </a:ext>
            </a:extLst>
          </p:cNvPr>
          <p:cNvGrpSpPr/>
          <p:nvPr/>
        </p:nvGrpSpPr>
        <p:grpSpPr>
          <a:xfrm>
            <a:off x="2044829" y="2794928"/>
            <a:ext cx="6762436" cy="1164082"/>
            <a:chOff x="2044829" y="2794928"/>
            <a:chExt cx="6762436" cy="1164082"/>
          </a:xfrm>
        </p:grpSpPr>
        <p:grpSp>
          <p:nvGrpSpPr>
            <p:cNvPr id="1009" name="Google Shape;1044;p36">
              <a:extLst>
                <a:ext uri="{FF2B5EF4-FFF2-40B4-BE49-F238E27FC236}">
                  <a16:creationId xmlns:a16="http://schemas.microsoft.com/office/drawing/2014/main" id="{679DC66E-8589-B03C-1E99-33DD419499D4}"/>
                </a:ext>
              </a:extLst>
            </p:cNvPr>
            <p:cNvGrpSpPr/>
            <p:nvPr/>
          </p:nvGrpSpPr>
          <p:grpSpPr>
            <a:xfrm>
              <a:off x="2044829" y="2794928"/>
              <a:ext cx="6762436" cy="1164082"/>
              <a:chOff x="2214100" y="3030850"/>
              <a:chExt cx="3899625" cy="858925"/>
            </a:xfrm>
          </p:grpSpPr>
          <p:grpSp>
            <p:nvGrpSpPr>
              <p:cNvPr id="1010" name="Google Shape;1045;p36">
                <a:extLst>
                  <a:ext uri="{FF2B5EF4-FFF2-40B4-BE49-F238E27FC236}">
                    <a16:creationId xmlns:a16="http://schemas.microsoft.com/office/drawing/2014/main" id="{5D04464F-A862-7969-A103-B84C64926969}"/>
                  </a:ext>
                </a:extLst>
              </p:cNvPr>
              <p:cNvGrpSpPr/>
              <p:nvPr/>
            </p:nvGrpSpPr>
            <p:grpSpPr>
              <a:xfrm>
                <a:off x="3035625" y="3030850"/>
                <a:ext cx="3078100" cy="656075"/>
                <a:chOff x="3035625" y="3030850"/>
                <a:chExt cx="3078100" cy="656075"/>
              </a:xfrm>
            </p:grpSpPr>
            <p:sp>
              <p:nvSpPr>
                <p:cNvPr id="1029" name="Google Shape;1047;p36">
                  <a:extLst>
                    <a:ext uri="{FF2B5EF4-FFF2-40B4-BE49-F238E27FC236}">
                      <a16:creationId xmlns:a16="http://schemas.microsoft.com/office/drawing/2014/main" id="{4D8D2EDA-784F-55EE-686A-273958DA3AA4}"/>
                    </a:ext>
                  </a:extLst>
                </p:cNvPr>
                <p:cNvSpPr/>
                <p:nvPr/>
              </p:nvSpPr>
              <p:spPr>
                <a:xfrm>
                  <a:off x="3931275" y="303085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Community and Team 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Sharing Opportunities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32" name="Google Shape;1048;p36">
                  <a:extLst>
                    <a:ext uri="{FF2B5EF4-FFF2-40B4-BE49-F238E27FC236}">
                      <a16:creationId xmlns:a16="http://schemas.microsoft.com/office/drawing/2014/main" id="{E5D428D3-9666-1E33-6D7E-E0A207BC3C95}"/>
                    </a:ext>
                  </a:extLst>
                </p:cNvPr>
                <p:cNvSpPr/>
                <p:nvPr/>
              </p:nvSpPr>
              <p:spPr>
                <a:xfrm>
                  <a:off x="3035625" y="303085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5" name="Google Shape;1049;p36">
                <a:extLst>
                  <a:ext uri="{FF2B5EF4-FFF2-40B4-BE49-F238E27FC236}">
                    <a16:creationId xmlns:a16="http://schemas.microsoft.com/office/drawing/2014/main" id="{56D47429-26E4-9D91-5476-9FBAC6DE93B3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1134675" cy="797425"/>
              </a:xfrm>
              <a:custGeom>
                <a:avLst/>
                <a:gdLst/>
                <a:ahLst/>
                <a:cxnLst/>
                <a:rect l="l" t="t" r="r" b="b"/>
                <a:pathLst>
                  <a:path w="45387" h="31897" extrusionOk="0">
                    <a:moveTo>
                      <a:pt x="0" y="0"/>
                    </a:moveTo>
                    <a:lnTo>
                      <a:pt x="31897" y="31897"/>
                    </a:lnTo>
                    <a:cubicBezTo>
                      <a:pt x="40124" y="23741"/>
                      <a:pt x="45256" y="12478"/>
                      <a:pt x="45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4187;p78" descr="Phones Communicating Icon">
              <a:extLst>
                <a:ext uri="{FF2B5EF4-FFF2-40B4-BE49-F238E27FC236}">
                  <a16:creationId xmlns:a16="http://schemas.microsoft.com/office/drawing/2014/main" id="{6AA455D5-ACDD-7749-D060-F5F34C5C9AE9}"/>
                </a:ext>
              </a:extLst>
            </p:cNvPr>
            <p:cNvGrpSpPr/>
            <p:nvPr/>
          </p:nvGrpSpPr>
          <p:grpSpPr>
            <a:xfrm>
              <a:off x="3179164" y="3094992"/>
              <a:ext cx="457200" cy="457200"/>
              <a:chOff x="-35495600" y="2631825"/>
              <a:chExt cx="292225" cy="291450"/>
            </a:xfrm>
            <a:solidFill>
              <a:schemeClr val="bg1"/>
            </a:solidFill>
          </p:grpSpPr>
          <p:sp>
            <p:nvSpPr>
              <p:cNvPr id="13" name="Google Shape;14188;p78">
                <a:extLst>
                  <a:ext uri="{FF2B5EF4-FFF2-40B4-BE49-F238E27FC236}">
                    <a16:creationId xmlns:a16="http://schemas.microsoft.com/office/drawing/2014/main" id="{185546DA-D79A-9817-78BC-B77649A80954}"/>
                  </a:ext>
                </a:extLst>
              </p:cNvPr>
              <p:cNvSpPr/>
              <p:nvPr/>
            </p:nvSpPr>
            <p:spPr>
              <a:xfrm>
                <a:off x="-35495600" y="2735025"/>
                <a:ext cx="137075" cy="18825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7530" extrusionOk="0">
                    <a:moveTo>
                      <a:pt x="4443" y="662"/>
                    </a:moveTo>
                    <a:cubicBezTo>
                      <a:pt x="4663" y="662"/>
                      <a:pt x="4821" y="819"/>
                      <a:pt x="4821" y="1040"/>
                    </a:cubicBezTo>
                    <a:lnTo>
                      <a:pt x="4821" y="1386"/>
                    </a:lnTo>
                    <a:lnTo>
                      <a:pt x="662" y="1386"/>
                    </a:lnTo>
                    <a:lnTo>
                      <a:pt x="662" y="1040"/>
                    </a:lnTo>
                    <a:cubicBezTo>
                      <a:pt x="725" y="819"/>
                      <a:pt x="820" y="662"/>
                      <a:pt x="1040" y="662"/>
                    </a:cubicBezTo>
                    <a:close/>
                    <a:moveTo>
                      <a:pt x="4821" y="2048"/>
                    </a:moveTo>
                    <a:lnTo>
                      <a:pt x="4821" y="5482"/>
                    </a:lnTo>
                    <a:lnTo>
                      <a:pt x="662" y="5482"/>
                    </a:lnTo>
                    <a:lnTo>
                      <a:pt x="662" y="2048"/>
                    </a:lnTo>
                    <a:close/>
                    <a:moveTo>
                      <a:pt x="4852" y="6143"/>
                    </a:moveTo>
                    <a:lnTo>
                      <a:pt x="4852" y="6490"/>
                    </a:lnTo>
                    <a:cubicBezTo>
                      <a:pt x="4821" y="6711"/>
                      <a:pt x="4663" y="6868"/>
                      <a:pt x="4506" y="6868"/>
                    </a:cubicBezTo>
                    <a:lnTo>
                      <a:pt x="1072" y="6868"/>
                    </a:lnTo>
                    <a:cubicBezTo>
                      <a:pt x="883" y="6868"/>
                      <a:pt x="725" y="6711"/>
                      <a:pt x="725" y="6490"/>
                    </a:cubicBezTo>
                    <a:lnTo>
                      <a:pt x="725" y="6143"/>
                    </a:lnTo>
                    <a:close/>
                    <a:moveTo>
                      <a:pt x="1040" y="0"/>
                    </a:moveTo>
                    <a:cubicBezTo>
                      <a:pt x="473" y="0"/>
                      <a:pt x="0" y="473"/>
                      <a:pt x="0" y="1040"/>
                    </a:cubicBezTo>
                    <a:lnTo>
                      <a:pt x="0" y="6490"/>
                    </a:lnTo>
                    <a:cubicBezTo>
                      <a:pt x="0" y="7057"/>
                      <a:pt x="473" y="7530"/>
                      <a:pt x="1040" y="7530"/>
                    </a:cubicBezTo>
                    <a:lnTo>
                      <a:pt x="4443" y="7530"/>
                    </a:lnTo>
                    <a:cubicBezTo>
                      <a:pt x="5010" y="7530"/>
                      <a:pt x="5482" y="7057"/>
                      <a:pt x="5482" y="6490"/>
                    </a:cubicBezTo>
                    <a:lnTo>
                      <a:pt x="5482" y="1040"/>
                    </a:lnTo>
                    <a:cubicBezTo>
                      <a:pt x="5482" y="473"/>
                      <a:pt x="5010" y="0"/>
                      <a:pt x="44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189;p78">
                <a:extLst>
                  <a:ext uri="{FF2B5EF4-FFF2-40B4-BE49-F238E27FC236}">
                    <a16:creationId xmlns:a16="http://schemas.microsoft.com/office/drawing/2014/main" id="{B9BC86BE-2ABE-716F-7D83-DBE4259DDFA2}"/>
                  </a:ext>
                </a:extLst>
              </p:cNvPr>
              <p:cNvSpPr/>
              <p:nvPr/>
            </p:nvSpPr>
            <p:spPr>
              <a:xfrm>
                <a:off x="-35339650" y="2631825"/>
                <a:ext cx="136275" cy="18827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7531" extrusionOk="0">
                    <a:moveTo>
                      <a:pt x="4411" y="662"/>
                    </a:moveTo>
                    <a:cubicBezTo>
                      <a:pt x="4600" y="662"/>
                      <a:pt x="4758" y="820"/>
                      <a:pt x="4758" y="1009"/>
                    </a:cubicBezTo>
                    <a:lnTo>
                      <a:pt x="4758" y="1387"/>
                    </a:lnTo>
                    <a:lnTo>
                      <a:pt x="631" y="1387"/>
                    </a:lnTo>
                    <a:lnTo>
                      <a:pt x="631" y="1009"/>
                    </a:lnTo>
                    <a:cubicBezTo>
                      <a:pt x="631" y="820"/>
                      <a:pt x="788" y="662"/>
                      <a:pt x="977" y="662"/>
                    </a:cubicBezTo>
                    <a:close/>
                    <a:moveTo>
                      <a:pt x="4758" y="2049"/>
                    </a:moveTo>
                    <a:lnTo>
                      <a:pt x="4758" y="5483"/>
                    </a:lnTo>
                    <a:lnTo>
                      <a:pt x="631" y="5483"/>
                    </a:lnTo>
                    <a:lnTo>
                      <a:pt x="631" y="2049"/>
                    </a:lnTo>
                    <a:close/>
                    <a:moveTo>
                      <a:pt x="4789" y="6144"/>
                    </a:moveTo>
                    <a:lnTo>
                      <a:pt x="4789" y="6491"/>
                    </a:lnTo>
                    <a:cubicBezTo>
                      <a:pt x="4758" y="6680"/>
                      <a:pt x="4600" y="6837"/>
                      <a:pt x="4443" y="6837"/>
                    </a:cubicBezTo>
                    <a:lnTo>
                      <a:pt x="1009" y="6837"/>
                    </a:lnTo>
                    <a:cubicBezTo>
                      <a:pt x="820" y="6837"/>
                      <a:pt x="662" y="6680"/>
                      <a:pt x="662" y="6491"/>
                    </a:cubicBezTo>
                    <a:lnTo>
                      <a:pt x="662" y="6144"/>
                    </a:lnTo>
                    <a:close/>
                    <a:moveTo>
                      <a:pt x="1009" y="1"/>
                    </a:moveTo>
                    <a:cubicBezTo>
                      <a:pt x="473" y="1"/>
                      <a:pt x="0" y="473"/>
                      <a:pt x="0" y="1009"/>
                    </a:cubicBezTo>
                    <a:lnTo>
                      <a:pt x="0" y="6491"/>
                    </a:lnTo>
                    <a:cubicBezTo>
                      <a:pt x="0" y="7058"/>
                      <a:pt x="473" y="7531"/>
                      <a:pt x="1009" y="7531"/>
                    </a:cubicBezTo>
                    <a:lnTo>
                      <a:pt x="4443" y="7531"/>
                    </a:lnTo>
                    <a:cubicBezTo>
                      <a:pt x="4978" y="7531"/>
                      <a:pt x="5451" y="7058"/>
                      <a:pt x="5451" y="6491"/>
                    </a:cubicBezTo>
                    <a:lnTo>
                      <a:pt x="5451" y="1009"/>
                    </a:lnTo>
                    <a:cubicBezTo>
                      <a:pt x="5451" y="442"/>
                      <a:pt x="4978" y="1"/>
                      <a:pt x="44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190;p78">
                <a:extLst>
                  <a:ext uri="{FF2B5EF4-FFF2-40B4-BE49-F238E27FC236}">
                    <a16:creationId xmlns:a16="http://schemas.microsoft.com/office/drawing/2014/main" id="{86C24C21-A27E-17EA-0954-B87948E42FFA}"/>
                  </a:ext>
                </a:extLst>
              </p:cNvPr>
              <p:cNvSpPr/>
              <p:nvPr/>
            </p:nvSpPr>
            <p:spPr>
              <a:xfrm>
                <a:off x="-35341225" y="2836625"/>
                <a:ext cx="85075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380" extrusionOk="0">
                    <a:moveTo>
                      <a:pt x="3056" y="0"/>
                    </a:moveTo>
                    <a:cubicBezTo>
                      <a:pt x="2836" y="0"/>
                      <a:pt x="2678" y="158"/>
                      <a:pt x="2678" y="347"/>
                    </a:cubicBezTo>
                    <a:lnTo>
                      <a:pt x="2678" y="1008"/>
                    </a:lnTo>
                    <a:cubicBezTo>
                      <a:pt x="2678" y="1575"/>
                      <a:pt x="2206" y="2048"/>
                      <a:pt x="1670" y="2048"/>
                    </a:cubicBezTo>
                    <a:lnTo>
                      <a:pt x="1103" y="2048"/>
                    </a:lnTo>
                    <a:lnTo>
                      <a:pt x="1229" y="1922"/>
                    </a:lnTo>
                    <a:cubicBezTo>
                      <a:pt x="1418" y="1859"/>
                      <a:pt x="1418" y="1638"/>
                      <a:pt x="1261" y="1481"/>
                    </a:cubicBezTo>
                    <a:cubicBezTo>
                      <a:pt x="1213" y="1418"/>
                      <a:pt x="1127" y="1386"/>
                      <a:pt x="1036" y="1386"/>
                    </a:cubicBezTo>
                    <a:cubicBezTo>
                      <a:pt x="946" y="1386"/>
                      <a:pt x="851" y="1418"/>
                      <a:pt x="788" y="1481"/>
                    </a:cubicBezTo>
                    <a:lnTo>
                      <a:pt x="126" y="2142"/>
                    </a:lnTo>
                    <a:cubicBezTo>
                      <a:pt x="0" y="2268"/>
                      <a:pt x="0" y="2521"/>
                      <a:pt x="126" y="2615"/>
                    </a:cubicBezTo>
                    <a:lnTo>
                      <a:pt x="788" y="3308"/>
                    </a:lnTo>
                    <a:cubicBezTo>
                      <a:pt x="851" y="3355"/>
                      <a:pt x="946" y="3379"/>
                      <a:pt x="1036" y="3379"/>
                    </a:cubicBezTo>
                    <a:cubicBezTo>
                      <a:pt x="1127" y="3379"/>
                      <a:pt x="1213" y="3355"/>
                      <a:pt x="1261" y="3308"/>
                    </a:cubicBezTo>
                    <a:cubicBezTo>
                      <a:pt x="1387" y="3182"/>
                      <a:pt x="1387" y="2930"/>
                      <a:pt x="1261" y="2836"/>
                    </a:cubicBezTo>
                    <a:lnTo>
                      <a:pt x="1166" y="2710"/>
                    </a:lnTo>
                    <a:lnTo>
                      <a:pt x="1702" y="2710"/>
                    </a:lnTo>
                    <a:cubicBezTo>
                      <a:pt x="2647" y="2710"/>
                      <a:pt x="3403" y="1953"/>
                      <a:pt x="3403" y="1008"/>
                    </a:cubicBezTo>
                    <a:lnTo>
                      <a:pt x="3403" y="347"/>
                    </a:lnTo>
                    <a:cubicBezTo>
                      <a:pt x="3403" y="158"/>
                      <a:pt x="3245" y="0"/>
                      <a:pt x="3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191;p78">
                <a:extLst>
                  <a:ext uri="{FF2B5EF4-FFF2-40B4-BE49-F238E27FC236}">
                    <a16:creationId xmlns:a16="http://schemas.microsoft.com/office/drawing/2014/main" id="{59D6B16D-5367-3E54-0EBA-25B828E39F9A}"/>
                  </a:ext>
                </a:extLst>
              </p:cNvPr>
              <p:cNvSpPr/>
              <p:nvPr/>
            </p:nvSpPr>
            <p:spPr>
              <a:xfrm>
                <a:off x="-35442050" y="2632625"/>
                <a:ext cx="8430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403" extrusionOk="0">
                    <a:moveTo>
                      <a:pt x="2348" y="0"/>
                    </a:moveTo>
                    <a:cubicBezTo>
                      <a:pt x="2261" y="0"/>
                      <a:pt x="2175" y="32"/>
                      <a:pt x="2112" y="95"/>
                    </a:cubicBezTo>
                    <a:cubicBezTo>
                      <a:pt x="1986" y="189"/>
                      <a:pt x="1986" y="441"/>
                      <a:pt x="2112" y="567"/>
                    </a:cubicBezTo>
                    <a:lnTo>
                      <a:pt x="2238" y="662"/>
                    </a:lnTo>
                    <a:lnTo>
                      <a:pt x="1671" y="662"/>
                    </a:lnTo>
                    <a:cubicBezTo>
                      <a:pt x="725" y="662"/>
                      <a:pt x="1" y="1418"/>
                      <a:pt x="1" y="2363"/>
                    </a:cubicBezTo>
                    <a:lnTo>
                      <a:pt x="1" y="3025"/>
                    </a:lnTo>
                    <a:cubicBezTo>
                      <a:pt x="1" y="3245"/>
                      <a:pt x="158" y="3403"/>
                      <a:pt x="347" y="3403"/>
                    </a:cubicBezTo>
                    <a:cubicBezTo>
                      <a:pt x="536" y="3403"/>
                      <a:pt x="694" y="3245"/>
                      <a:pt x="694" y="3025"/>
                    </a:cubicBezTo>
                    <a:lnTo>
                      <a:pt x="694" y="2363"/>
                    </a:lnTo>
                    <a:cubicBezTo>
                      <a:pt x="694" y="1828"/>
                      <a:pt x="1166" y="1355"/>
                      <a:pt x="1734" y="1355"/>
                    </a:cubicBezTo>
                    <a:lnTo>
                      <a:pt x="2269" y="1355"/>
                    </a:lnTo>
                    <a:lnTo>
                      <a:pt x="2143" y="1450"/>
                    </a:lnTo>
                    <a:cubicBezTo>
                      <a:pt x="1954" y="1544"/>
                      <a:pt x="1954" y="1765"/>
                      <a:pt x="2112" y="1891"/>
                    </a:cubicBezTo>
                    <a:cubicBezTo>
                      <a:pt x="2175" y="1954"/>
                      <a:pt x="2261" y="1985"/>
                      <a:pt x="2348" y="1985"/>
                    </a:cubicBezTo>
                    <a:cubicBezTo>
                      <a:pt x="2435" y="1985"/>
                      <a:pt x="2521" y="1954"/>
                      <a:pt x="2584" y="1891"/>
                    </a:cubicBezTo>
                    <a:lnTo>
                      <a:pt x="3246" y="1229"/>
                    </a:lnTo>
                    <a:cubicBezTo>
                      <a:pt x="3372" y="1103"/>
                      <a:pt x="3372" y="883"/>
                      <a:pt x="3246" y="756"/>
                    </a:cubicBezTo>
                    <a:lnTo>
                      <a:pt x="2584" y="95"/>
                    </a:lnTo>
                    <a:cubicBezTo>
                      <a:pt x="2521" y="32"/>
                      <a:pt x="2435" y="0"/>
                      <a:pt x="23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6" name="Group 1025">
            <a:extLst>
              <a:ext uri="{FF2B5EF4-FFF2-40B4-BE49-F238E27FC236}">
                <a16:creationId xmlns:a16="http://schemas.microsoft.com/office/drawing/2014/main" id="{F5BEB76E-6D6B-57A0-9F08-57AEBE9EC1FA}"/>
              </a:ext>
            </a:extLst>
          </p:cNvPr>
          <p:cNvGrpSpPr/>
          <p:nvPr/>
        </p:nvGrpSpPr>
        <p:grpSpPr>
          <a:xfrm>
            <a:off x="2132820" y="2802472"/>
            <a:ext cx="5617567" cy="2024480"/>
            <a:chOff x="2132820" y="2802472"/>
            <a:chExt cx="5617567" cy="2024480"/>
          </a:xfrm>
        </p:grpSpPr>
        <p:grpSp>
          <p:nvGrpSpPr>
            <p:cNvPr id="999" name="Google Shape;1030;p36">
              <a:extLst>
                <a:ext uri="{FF2B5EF4-FFF2-40B4-BE49-F238E27FC236}">
                  <a16:creationId xmlns:a16="http://schemas.microsoft.com/office/drawing/2014/main" id="{AB12A984-8C49-4816-AC26-6E6DC30CDC0F}"/>
                </a:ext>
              </a:extLst>
            </p:cNvPr>
            <p:cNvGrpSpPr/>
            <p:nvPr/>
          </p:nvGrpSpPr>
          <p:grpSpPr>
            <a:xfrm>
              <a:off x="2132820" y="2802472"/>
              <a:ext cx="5617567" cy="2024480"/>
              <a:chOff x="2214100" y="3092350"/>
              <a:chExt cx="3239425" cy="1493775"/>
            </a:xfrm>
          </p:grpSpPr>
          <p:grpSp>
            <p:nvGrpSpPr>
              <p:cNvPr id="1000" name="Google Shape;1031;p36">
                <a:extLst>
                  <a:ext uri="{FF2B5EF4-FFF2-40B4-BE49-F238E27FC236}">
                    <a16:creationId xmlns:a16="http://schemas.microsoft.com/office/drawing/2014/main" id="{C412CB7C-122F-3661-DB9C-5E5750655FFA}"/>
                  </a:ext>
                </a:extLst>
              </p:cNvPr>
              <p:cNvGrpSpPr/>
              <p:nvPr/>
            </p:nvGrpSpPr>
            <p:grpSpPr>
              <a:xfrm>
                <a:off x="2290600" y="3911025"/>
                <a:ext cx="3162925" cy="675100"/>
                <a:chOff x="2290600" y="3911025"/>
                <a:chExt cx="3162925" cy="675100"/>
              </a:xfrm>
            </p:grpSpPr>
            <p:sp>
              <p:nvSpPr>
                <p:cNvPr id="1002" name="Google Shape;1033;p36">
                  <a:extLst>
                    <a:ext uri="{FF2B5EF4-FFF2-40B4-BE49-F238E27FC236}">
                      <a16:creationId xmlns:a16="http://schemas.microsoft.com/office/drawing/2014/main" id="{7EDFC4C8-BE5B-C49B-B148-8B5C4AC0EAB7}"/>
                    </a:ext>
                  </a:extLst>
                </p:cNvPr>
                <p:cNvSpPr/>
                <p:nvPr/>
              </p:nvSpPr>
              <p:spPr>
                <a:xfrm>
                  <a:off x="3271075" y="3929175"/>
                  <a:ext cx="2182450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Ask Questions in Real Time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03" name="Google Shape;1034;p36">
                  <a:extLst>
                    <a:ext uri="{FF2B5EF4-FFF2-40B4-BE49-F238E27FC236}">
                      <a16:creationId xmlns:a16="http://schemas.microsoft.com/office/drawing/2014/main" id="{3A997691-F6AF-B960-E667-C468553FD7E9}"/>
                    </a:ext>
                  </a:extLst>
                </p:cNvPr>
                <p:cNvSpPr/>
                <p:nvPr/>
              </p:nvSpPr>
              <p:spPr>
                <a:xfrm>
                  <a:off x="2290600" y="3911025"/>
                  <a:ext cx="3162925" cy="6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17" h="27004" extrusionOk="0">
                      <a:moveTo>
                        <a:pt x="2632" y="1"/>
                      </a:moveTo>
                      <a:lnTo>
                        <a:pt x="0" y="2632"/>
                      </a:lnTo>
                      <a:lnTo>
                        <a:pt x="24384" y="26968"/>
                      </a:lnTo>
                      <a:lnTo>
                        <a:pt x="24384" y="27004"/>
                      </a:lnTo>
                      <a:lnTo>
                        <a:pt x="117575" y="27004"/>
                      </a:lnTo>
                      <a:lnTo>
                        <a:pt x="126516" y="14193"/>
                      </a:lnTo>
                      <a:lnTo>
                        <a:pt x="117575" y="810"/>
                      </a:lnTo>
                      <a:lnTo>
                        <a:pt x="112884" y="810"/>
                      </a:lnTo>
                      <a:lnTo>
                        <a:pt x="121980" y="14157"/>
                      </a:lnTo>
                      <a:lnTo>
                        <a:pt x="115622" y="23277"/>
                      </a:lnTo>
                      <a:lnTo>
                        <a:pt x="25885" y="23277"/>
                      </a:lnTo>
                      <a:lnTo>
                        <a:pt x="26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274300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1" name="Google Shape;1035;p36">
                <a:extLst>
                  <a:ext uri="{FF2B5EF4-FFF2-40B4-BE49-F238E27FC236}">
                    <a16:creationId xmlns:a16="http://schemas.microsoft.com/office/drawing/2014/main" id="{75BD3009-9D2B-CD4B-031F-815C625789CC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797450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45101" extrusionOk="0">
                    <a:moveTo>
                      <a:pt x="0" y="0"/>
                    </a:moveTo>
                    <a:lnTo>
                      <a:pt x="0" y="45101"/>
                    </a:lnTo>
                    <a:cubicBezTo>
                      <a:pt x="12431" y="45041"/>
                      <a:pt x="23694" y="40017"/>
                      <a:pt x="31897" y="318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4258;p78" descr="Question Mark Icon">
              <a:extLst>
                <a:ext uri="{FF2B5EF4-FFF2-40B4-BE49-F238E27FC236}">
                  <a16:creationId xmlns:a16="http://schemas.microsoft.com/office/drawing/2014/main" id="{AD8756E6-5E70-AA7D-73D3-E398FAAD009A}"/>
                </a:ext>
              </a:extLst>
            </p:cNvPr>
            <p:cNvGrpSpPr/>
            <p:nvPr/>
          </p:nvGrpSpPr>
          <p:grpSpPr>
            <a:xfrm>
              <a:off x="2397696" y="3643724"/>
              <a:ext cx="457200" cy="457200"/>
              <a:chOff x="-34776500" y="2631825"/>
              <a:chExt cx="291450" cy="291450"/>
            </a:xfrm>
            <a:solidFill>
              <a:schemeClr val="bg1"/>
            </a:solidFill>
          </p:grpSpPr>
          <p:sp>
            <p:nvSpPr>
              <p:cNvPr id="18" name="Google Shape;14259;p78">
                <a:extLst>
                  <a:ext uri="{FF2B5EF4-FFF2-40B4-BE49-F238E27FC236}">
                    <a16:creationId xmlns:a16="http://schemas.microsoft.com/office/drawing/2014/main" id="{65D4B149-DD84-CDD0-678E-55087FDE6494}"/>
                  </a:ext>
                </a:extLst>
              </p:cNvPr>
              <p:cNvSpPr/>
              <p:nvPr/>
            </p:nvSpPr>
            <p:spPr>
              <a:xfrm>
                <a:off x="-34691425" y="2666500"/>
                <a:ext cx="120525" cy="15440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6176" extrusionOk="0">
                    <a:moveTo>
                      <a:pt x="2331" y="693"/>
                    </a:moveTo>
                    <a:cubicBezTo>
                      <a:pt x="3277" y="693"/>
                      <a:pt x="4033" y="1449"/>
                      <a:pt x="4033" y="2394"/>
                    </a:cubicBezTo>
                    <a:cubicBezTo>
                      <a:pt x="4096" y="2899"/>
                      <a:pt x="3844" y="3466"/>
                      <a:pt x="3403" y="3781"/>
                    </a:cubicBezTo>
                    <a:cubicBezTo>
                      <a:pt x="3151" y="3970"/>
                      <a:pt x="2741" y="4348"/>
                      <a:pt x="2741" y="4946"/>
                    </a:cubicBezTo>
                    <a:lnTo>
                      <a:pt x="2741" y="5135"/>
                    </a:lnTo>
                    <a:cubicBezTo>
                      <a:pt x="2741" y="5356"/>
                      <a:pt x="2583" y="5513"/>
                      <a:pt x="2363" y="5513"/>
                    </a:cubicBezTo>
                    <a:cubicBezTo>
                      <a:pt x="2174" y="5513"/>
                      <a:pt x="2016" y="5356"/>
                      <a:pt x="2016" y="5135"/>
                    </a:cubicBezTo>
                    <a:lnTo>
                      <a:pt x="2016" y="4946"/>
                    </a:lnTo>
                    <a:cubicBezTo>
                      <a:pt x="2016" y="4285"/>
                      <a:pt x="2363" y="3655"/>
                      <a:pt x="2962" y="3214"/>
                    </a:cubicBezTo>
                    <a:cubicBezTo>
                      <a:pt x="3245" y="3025"/>
                      <a:pt x="3403" y="2710"/>
                      <a:pt x="3403" y="2394"/>
                    </a:cubicBezTo>
                    <a:cubicBezTo>
                      <a:pt x="3403" y="1827"/>
                      <a:pt x="2930" y="1355"/>
                      <a:pt x="2363" y="1355"/>
                    </a:cubicBezTo>
                    <a:cubicBezTo>
                      <a:pt x="1827" y="1355"/>
                      <a:pt x="1355" y="1827"/>
                      <a:pt x="1355" y="2394"/>
                    </a:cubicBezTo>
                    <a:cubicBezTo>
                      <a:pt x="1355" y="2583"/>
                      <a:pt x="1197" y="2741"/>
                      <a:pt x="1008" y="2741"/>
                    </a:cubicBezTo>
                    <a:cubicBezTo>
                      <a:pt x="788" y="2741"/>
                      <a:pt x="630" y="2583"/>
                      <a:pt x="630" y="2394"/>
                    </a:cubicBezTo>
                    <a:cubicBezTo>
                      <a:pt x="630" y="1449"/>
                      <a:pt x="1386" y="693"/>
                      <a:pt x="2331" y="693"/>
                    </a:cubicBezTo>
                    <a:close/>
                    <a:moveTo>
                      <a:pt x="2426" y="0"/>
                    </a:moveTo>
                    <a:cubicBezTo>
                      <a:pt x="1071" y="0"/>
                      <a:pt x="0" y="1040"/>
                      <a:pt x="0" y="2394"/>
                    </a:cubicBezTo>
                    <a:cubicBezTo>
                      <a:pt x="0" y="2930"/>
                      <a:pt x="473" y="3403"/>
                      <a:pt x="1040" y="3403"/>
                    </a:cubicBezTo>
                    <a:cubicBezTo>
                      <a:pt x="1575" y="3403"/>
                      <a:pt x="2048" y="2930"/>
                      <a:pt x="2048" y="2394"/>
                    </a:cubicBezTo>
                    <a:cubicBezTo>
                      <a:pt x="2048" y="2205"/>
                      <a:pt x="2205" y="2048"/>
                      <a:pt x="2426" y="2048"/>
                    </a:cubicBezTo>
                    <a:cubicBezTo>
                      <a:pt x="2615" y="2048"/>
                      <a:pt x="2772" y="2205"/>
                      <a:pt x="2772" y="2394"/>
                    </a:cubicBezTo>
                    <a:cubicBezTo>
                      <a:pt x="2772" y="2520"/>
                      <a:pt x="2741" y="2583"/>
                      <a:pt x="2615" y="2646"/>
                    </a:cubicBezTo>
                    <a:cubicBezTo>
                      <a:pt x="1827" y="3245"/>
                      <a:pt x="1386" y="4064"/>
                      <a:pt x="1386" y="4946"/>
                    </a:cubicBezTo>
                    <a:lnTo>
                      <a:pt x="1386" y="5135"/>
                    </a:lnTo>
                    <a:cubicBezTo>
                      <a:pt x="1386" y="5702"/>
                      <a:pt x="1859" y="6175"/>
                      <a:pt x="2426" y="6175"/>
                    </a:cubicBezTo>
                    <a:cubicBezTo>
                      <a:pt x="2962" y="6175"/>
                      <a:pt x="3434" y="5702"/>
                      <a:pt x="3434" y="5135"/>
                    </a:cubicBezTo>
                    <a:lnTo>
                      <a:pt x="3434" y="4946"/>
                    </a:lnTo>
                    <a:cubicBezTo>
                      <a:pt x="3434" y="4663"/>
                      <a:pt x="3686" y="4442"/>
                      <a:pt x="3844" y="4316"/>
                    </a:cubicBezTo>
                    <a:cubicBezTo>
                      <a:pt x="4474" y="3875"/>
                      <a:pt x="4820" y="3151"/>
                      <a:pt x="4820" y="2394"/>
                    </a:cubicBezTo>
                    <a:cubicBezTo>
                      <a:pt x="4789" y="1040"/>
                      <a:pt x="3718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260;p78">
                <a:extLst>
                  <a:ext uri="{FF2B5EF4-FFF2-40B4-BE49-F238E27FC236}">
                    <a16:creationId xmlns:a16="http://schemas.microsoft.com/office/drawing/2014/main" id="{CB69076C-812D-7BDE-D5FC-391B34512F93}"/>
                  </a:ext>
                </a:extLst>
              </p:cNvPr>
              <p:cNvSpPr/>
              <p:nvPr/>
            </p:nvSpPr>
            <p:spPr>
              <a:xfrm>
                <a:off x="-34656775" y="2837400"/>
                <a:ext cx="5120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2049" extrusionOk="0">
                    <a:moveTo>
                      <a:pt x="1040" y="662"/>
                    </a:moveTo>
                    <a:cubicBezTo>
                      <a:pt x="1229" y="662"/>
                      <a:pt x="1386" y="820"/>
                      <a:pt x="1386" y="1040"/>
                    </a:cubicBezTo>
                    <a:cubicBezTo>
                      <a:pt x="1386" y="1229"/>
                      <a:pt x="1197" y="1387"/>
                      <a:pt x="1040" y="1387"/>
                    </a:cubicBezTo>
                    <a:cubicBezTo>
                      <a:pt x="819" y="1387"/>
                      <a:pt x="662" y="1229"/>
                      <a:pt x="662" y="1040"/>
                    </a:cubicBezTo>
                    <a:cubicBezTo>
                      <a:pt x="662" y="820"/>
                      <a:pt x="819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576"/>
                      <a:pt x="473" y="2048"/>
                      <a:pt x="1040" y="2048"/>
                    </a:cubicBezTo>
                    <a:cubicBezTo>
                      <a:pt x="1576" y="2048"/>
                      <a:pt x="2048" y="1576"/>
                      <a:pt x="2048" y="1040"/>
                    </a:cubicBezTo>
                    <a:cubicBezTo>
                      <a:pt x="2048" y="473"/>
                      <a:pt x="1576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4261;p78">
                <a:extLst>
                  <a:ext uri="{FF2B5EF4-FFF2-40B4-BE49-F238E27FC236}">
                    <a16:creationId xmlns:a16="http://schemas.microsoft.com/office/drawing/2014/main" id="{9C742EC4-7F6B-1D48-0F5B-EDB615AF0680}"/>
                  </a:ext>
                </a:extLst>
              </p:cNvPr>
              <p:cNvSpPr/>
              <p:nvPr/>
            </p:nvSpPr>
            <p:spPr>
              <a:xfrm>
                <a:off x="-34776500" y="2631825"/>
                <a:ext cx="291450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11658" h="11658" extrusionOk="0">
                    <a:moveTo>
                      <a:pt x="5829" y="662"/>
                    </a:moveTo>
                    <a:cubicBezTo>
                      <a:pt x="8664" y="662"/>
                      <a:pt x="10964" y="2994"/>
                      <a:pt x="10964" y="5829"/>
                    </a:cubicBezTo>
                    <a:cubicBezTo>
                      <a:pt x="10933" y="8665"/>
                      <a:pt x="8664" y="10996"/>
                      <a:pt x="5829" y="10996"/>
                    </a:cubicBezTo>
                    <a:cubicBezTo>
                      <a:pt x="2993" y="10996"/>
                      <a:pt x="662" y="8665"/>
                      <a:pt x="662" y="5829"/>
                    </a:cubicBezTo>
                    <a:cubicBezTo>
                      <a:pt x="662" y="2994"/>
                      <a:pt x="2993" y="662"/>
                      <a:pt x="5829" y="662"/>
                    </a:cubicBezTo>
                    <a:close/>
                    <a:moveTo>
                      <a:pt x="5829" y="1"/>
                    </a:moveTo>
                    <a:cubicBezTo>
                      <a:pt x="2584" y="1"/>
                      <a:pt x="0" y="2647"/>
                      <a:pt x="0" y="5829"/>
                    </a:cubicBezTo>
                    <a:cubicBezTo>
                      <a:pt x="0" y="9043"/>
                      <a:pt x="2615" y="11658"/>
                      <a:pt x="5829" y="11658"/>
                    </a:cubicBezTo>
                    <a:cubicBezTo>
                      <a:pt x="9042" y="11658"/>
                      <a:pt x="11657" y="9011"/>
                      <a:pt x="11657" y="5829"/>
                    </a:cubicBezTo>
                    <a:cubicBezTo>
                      <a:pt x="11657" y="2584"/>
                      <a:pt x="9011" y="1"/>
                      <a:pt x="58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6" name="Google Shape;1051;p36">
            <a:extLst>
              <a:ext uri="{FF2B5EF4-FFF2-40B4-BE49-F238E27FC236}">
                <a16:creationId xmlns:a16="http://schemas.microsoft.com/office/drawing/2014/main" id="{3AA439F8-D8CE-48E4-42D4-6A85B18205E3}"/>
              </a:ext>
            </a:extLst>
          </p:cNvPr>
          <p:cNvSpPr/>
          <p:nvPr/>
        </p:nvSpPr>
        <p:spPr>
          <a:xfrm>
            <a:off x="1006297" y="1841614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2F2F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Building Connections and Support</a:t>
            </a:r>
            <a:endParaRPr sz="24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46A26B9-9104-51A5-87DB-5EA20C44E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11" name="Google Shape;1011;p36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 rot="16200000">
            <a:off x="-2029552" y="2074664"/>
            <a:ext cx="5143500" cy="994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Demo Day</a:t>
            </a:r>
            <a:endParaRPr dirty="0"/>
          </a:p>
        </p:txBody>
      </p:sp>
      <p:sp>
        <p:nvSpPr>
          <p:cNvPr id="1012" name="Google Shape;1012;p36"/>
          <p:cNvSpPr/>
          <p:nvPr/>
        </p:nvSpPr>
        <p:spPr>
          <a:xfrm>
            <a:off x="3183030" y="255523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6"/>
          <p:cNvSpPr/>
          <p:nvPr/>
        </p:nvSpPr>
        <p:spPr>
          <a:xfrm>
            <a:off x="3052955" y="2685608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6"/>
          <p:cNvSpPr/>
          <p:nvPr/>
        </p:nvSpPr>
        <p:spPr>
          <a:xfrm>
            <a:off x="3150581" y="256623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6"/>
          <p:cNvSpPr/>
          <p:nvPr/>
        </p:nvSpPr>
        <p:spPr>
          <a:xfrm>
            <a:off x="3172330" y="25879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6"/>
          <p:cNvSpPr/>
          <p:nvPr/>
        </p:nvSpPr>
        <p:spPr>
          <a:xfrm>
            <a:off x="3063680" y="26528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3085405" y="26745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6"/>
          <p:cNvSpPr/>
          <p:nvPr/>
        </p:nvSpPr>
        <p:spPr>
          <a:xfrm>
            <a:off x="3096431" y="2628922"/>
            <a:ext cx="74871" cy="58955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6"/>
          <p:cNvSpPr/>
          <p:nvPr/>
        </p:nvSpPr>
        <p:spPr>
          <a:xfrm>
            <a:off x="3117856" y="2607206"/>
            <a:ext cx="75391" cy="58921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6"/>
          <p:cNvSpPr/>
          <p:nvPr/>
        </p:nvSpPr>
        <p:spPr>
          <a:xfrm>
            <a:off x="3139580" y="3146383"/>
            <a:ext cx="45719" cy="45719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6"/>
          <p:cNvSpPr/>
          <p:nvPr/>
        </p:nvSpPr>
        <p:spPr>
          <a:xfrm>
            <a:off x="3125006" y="3235644"/>
            <a:ext cx="76432" cy="59734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6"/>
          <p:cNvSpPr/>
          <p:nvPr/>
        </p:nvSpPr>
        <p:spPr>
          <a:xfrm>
            <a:off x="2785955" y="3787233"/>
            <a:ext cx="45719" cy="45719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573471-E1E0-6279-5F4F-69977FD72689}"/>
              </a:ext>
            </a:extLst>
          </p:cNvPr>
          <p:cNvGrpSpPr/>
          <p:nvPr/>
        </p:nvGrpSpPr>
        <p:grpSpPr>
          <a:xfrm>
            <a:off x="2135817" y="205577"/>
            <a:ext cx="5617567" cy="2647433"/>
            <a:chOff x="2135817" y="205577"/>
            <a:chExt cx="5617567" cy="2647433"/>
          </a:xfrm>
        </p:grpSpPr>
        <p:grpSp>
          <p:nvGrpSpPr>
            <p:cNvPr id="1023" name="Google Shape;1023;p36"/>
            <p:cNvGrpSpPr/>
            <p:nvPr/>
          </p:nvGrpSpPr>
          <p:grpSpPr>
            <a:xfrm>
              <a:off x="2135817" y="205577"/>
              <a:ext cx="5617567" cy="2647433"/>
              <a:chOff x="2214100" y="1138950"/>
              <a:chExt cx="3239425" cy="1953425"/>
            </a:xfrm>
          </p:grpSpPr>
          <p:grpSp>
            <p:nvGrpSpPr>
              <p:cNvPr id="1024" name="Google Shape;1024;p36"/>
              <p:cNvGrpSpPr/>
              <p:nvPr/>
            </p:nvGrpSpPr>
            <p:grpSpPr>
              <a:xfrm>
                <a:off x="2290300" y="1138950"/>
                <a:ext cx="3163225" cy="1238275"/>
                <a:chOff x="2290300" y="1138950"/>
                <a:chExt cx="3163225" cy="1238275"/>
              </a:xfrm>
            </p:grpSpPr>
            <p:sp>
              <p:nvSpPr>
                <p:cNvPr id="1026" name="Google Shape;1026;p36"/>
                <p:cNvSpPr/>
                <p:nvPr/>
              </p:nvSpPr>
              <p:spPr>
                <a:xfrm>
                  <a:off x="3087541" y="1138950"/>
                  <a:ext cx="2365984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16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Completed Work and Programs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27" name="Google Shape;1027;p36"/>
                <p:cNvSpPr/>
                <p:nvPr/>
              </p:nvSpPr>
              <p:spPr>
                <a:xfrm>
                  <a:off x="2290300" y="1140750"/>
                  <a:ext cx="3163225" cy="12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29" h="49459" extrusionOk="0">
                      <a:moveTo>
                        <a:pt x="112896" y="0"/>
                      </a:moveTo>
                      <a:lnTo>
                        <a:pt x="121992" y="13347"/>
                      </a:lnTo>
                      <a:lnTo>
                        <a:pt x="115634" y="22467"/>
                      </a:lnTo>
                      <a:lnTo>
                        <a:pt x="24396" y="22467"/>
                      </a:lnTo>
                      <a:lnTo>
                        <a:pt x="24396" y="22432"/>
                      </a:lnTo>
                      <a:lnTo>
                        <a:pt x="24373" y="22432"/>
                      </a:lnTo>
                      <a:lnTo>
                        <a:pt x="0" y="46804"/>
                      </a:lnTo>
                      <a:lnTo>
                        <a:pt x="2644" y="49459"/>
                      </a:lnTo>
                      <a:lnTo>
                        <a:pt x="25897" y="26194"/>
                      </a:lnTo>
                      <a:lnTo>
                        <a:pt x="117587" y="26194"/>
                      </a:lnTo>
                      <a:lnTo>
                        <a:pt x="126528" y="13383"/>
                      </a:lnTo>
                      <a:lnTo>
                        <a:pt x="11758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8" name="Google Shape;1028;p36"/>
              <p:cNvSpPr/>
              <p:nvPr/>
            </p:nvSpPr>
            <p:spPr>
              <a:xfrm>
                <a:off x="2214100" y="1939525"/>
                <a:ext cx="809950" cy="1152850"/>
              </a:xfrm>
              <a:custGeom>
                <a:avLst/>
                <a:gdLst/>
                <a:ahLst/>
                <a:cxnLst/>
                <a:rect l="l" t="t" r="r" b="b"/>
                <a:pathLst>
                  <a:path w="32398" h="46114" extrusionOk="0">
                    <a:moveTo>
                      <a:pt x="0" y="0"/>
                    </a:moveTo>
                    <a:lnTo>
                      <a:pt x="0" y="46113"/>
                    </a:lnTo>
                    <a:lnTo>
                      <a:pt x="23384" y="22729"/>
                    </a:lnTo>
                    <a:lnTo>
                      <a:pt x="25754" y="20372"/>
                    </a:lnTo>
                    <a:lnTo>
                      <a:pt x="32397" y="13728"/>
                    </a:lnTo>
                    <a:cubicBezTo>
                      <a:pt x="24158" y="5299"/>
                      <a:pt x="12692" y="6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3366;p75" descr="Computer and Phone Icon">
              <a:extLst>
                <a:ext uri="{FF2B5EF4-FFF2-40B4-BE49-F238E27FC236}">
                  <a16:creationId xmlns:a16="http://schemas.microsoft.com/office/drawing/2014/main" id="{AEC95140-3B28-152C-7C85-A095261505FB}"/>
                </a:ext>
              </a:extLst>
            </p:cNvPr>
            <p:cNvSpPr/>
            <p:nvPr/>
          </p:nvSpPr>
          <p:spPr>
            <a:xfrm>
              <a:off x="2475011" y="1544302"/>
              <a:ext cx="475705" cy="371780"/>
            </a:xfrm>
            <a:custGeom>
              <a:avLst/>
              <a:gdLst/>
              <a:ahLst/>
              <a:cxnLst/>
              <a:rect l="l" t="t" r="r" b="b"/>
              <a:pathLst>
                <a:path w="19326" h="18118" extrusionOk="0">
                  <a:moveTo>
                    <a:pt x="17628" y="6794"/>
                  </a:moveTo>
                  <a:cubicBezTo>
                    <a:pt x="17939" y="6794"/>
                    <a:pt x="18193" y="7048"/>
                    <a:pt x="18193" y="7362"/>
                  </a:cubicBezTo>
                  <a:lnTo>
                    <a:pt x="18193" y="7927"/>
                  </a:lnTo>
                  <a:lnTo>
                    <a:pt x="12532" y="7927"/>
                  </a:lnTo>
                  <a:lnTo>
                    <a:pt x="12532" y="7362"/>
                  </a:lnTo>
                  <a:cubicBezTo>
                    <a:pt x="12532" y="7048"/>
                    <a:pt x="12785" y="6794"/>
                    <a:pt x="13099" y="6794"/>
                  </a:cubicBezTo>
                  <a:close/>
                  <a:moveTo>
                    <a:pt x="17628" y="1133"/>
                  </a:moveTo>
                  <a:cubicBezTo>
                    <a:pt x="17939" y="1133"/>
                    <a:pt x="18193" y="1387"/>
                    <a:pt x="18193" y="1701"/>
                  </a:cubicBezTo>
                  <a:lnTo>
                    <a:pt x="18193" y="5759"/>
                  </a:lnTo>
                  <a:cubicBezTo>
                    <a:pt x="18012" y="5695"/>
                    <a:pt x="17819" y="5662"/>
                    <a:pt x="17628" y="5662"/>
                  </a:cubicBezTo>
                  <a:lnTo>
                    <a:pt x="13099" y="5662"/>
                  </a:lnTo>
                  <a:cubicBezTo>
                    <a:pt x="12160" y="5662"/>
                    <a:pt x="11399" y="6423"/>
                    <a:pt x="11399" y="7362"/>
                  </a:cubicBezTo>
                  <a:lnTo>
                    <a:pt x="11399" y="11324"/>
                  </a:lnTo>
                  <a:lnTo>
                    <a:pt x="1133" y="11324"/>
                  </a:lnTo>
                  <a:lnTo>
                    <a:pt x="1133" y="1701"/>
                  </a:lnTo>
                  <a:cubicBezTo>
                    <a:pt x="1133" y="1387"/>
                    <a:pt x="1387" y="1133"/>
                    <a:pt x="1701" y="1133"/>
                  </a:cubicBezTo>
                  <a:close/>
                  <a:moveTo>
                    <a:pt x="11399" y="12456"/>
                  </a:moveTo>
                  <a:lnTo>
                    <a:pt x="11399" y="13588"/>
                  </a:lnTo>
                  <a:lnTo>
                    <a:pt x="1701" y="13588"/>
                  </a:lnTo>
                  <a:cubicBezTo>
                    <a:pt x="1387" y="13588"/>
                    <a:pt x="1133" y="13335"/>
                    <a:pt x="1133" y="13024"/>
                  </a:cubicBezTo>
                  <a:lnTo>
                    <a:pt x="1133" y="12456"/>
                  </a:lnTo>
                  <a:close/>
                  <a:moveTo>
                    <a:pt x="18193" y="9059"/>
                  </a:moveTo>
                  <a:lnTo>
                    <a:pt x="18193" y="14720"/>
                  </a:lnTo>
                  <a:lnTo>
                    <a:pt x="12532" y="14720"/>
                  </a:lnTo>
                  <a:lnTo>
                    <a:pt x="12532" y="9059"/>
                  </a:lnTo>
                  <a:close/>
                  <a:moveTo>
                    <a:pt x="11399" y="14720"/>
                  </a:moveTo>
                  <a:lnTo>
                    <a:pt x="11399" y="16420"/>
                  </a:lnTo>
                  <a:cubicBezTo>
                    <a:pt x="11399" y="16611"/>
                    <a:pt x="11432" y="16804"/>
                    <a:pt x="11496" y="16985"/>
                  </a:cubicBezTo>
                  <a:lnTo>
                    <a:pt x="7051" y="16985"/>
                  </a:lnTo>
                  <a:lnTo>
                    <a:pt x="7806" y="14720"/>
                  </a:lnTo>
                  <a:close/>
                  <a:moveTo>
                    <a:pt x="18193" y="15853"/>
                  </a:moveTo>
                  <a:lnTo>
                    <a:pt x="18193" y="16420"/>
                  </a:lnTo>
                  <a:cubicBezTo>
                    <a:pt x="18193" y="16731"/>
                    <a:pt x="17939" y="16985"/>
                    <a:pt x="17628" y="16985"/>
                  </a:cubicBezTo>
                  <a:lnTo>
                    <a:pt x="13099" y="16985"/>
                  </a:lnTo>
                  <a:cubicBezTo>
                    <a:pt x="12785" y="16985"/>
                    <a:pt x="12532" y="16731"/>
                    <a:pt x="12532" y="16420"/>
                  </a:cubicBezTo>
                  <a:lnTo>
                    <a:pt x="12532" y="15853"/>
                  </a:lnTo>
                  <a:close/>
                  <a:moveTo>
                    <a:pt x="1701" y="1"/>
                  </a:moveTo>
                  <a:cubicBezTo>
                    <a:pt x="762" y="1"/>
                    <a:pt x="1" y="762"/>
                    <a:pt x="1" y="1701"/>
                  </a:cubicBezTo>
                  <a:lnTo>
                    <a:pt x="1" y="13024"/>
                  </a:lnTo>
                  <a:cubicBezTo>
                    <a:pt x="1" y="13960"/>
                    <a:pt x="762" y="14720"/>
                    <a:pt x="1701" y="14720"/>
                  </a:cubicBezTo>
                  <a:lnTo>
                    <a:pt x="6613" y="14720"/>
                  </a:lnTo>
                  <a:lnTo>
                    <a:pt x="5859" y="16985"/>
                  </a:lnTo>
                  <a:lnTo>
                    <a:pt x="4002" y="16985"/>
                  </a:lnTo>
                  <a:cubicBezTo>
                    <a:pt x="3688" y="16985"/>
                    <a:pt x="3437" y="17239"/>
                    <a:pt x="3437" y="17553"/>
                  </a:cubicBezTo>
                  <a:cubicBezTo>
                    <a:pt x="3437" y="17864"/>
                    <a:pt x="3688" y="18117"/>
                    <a:pt x="4002" y="18117"/>
                  </a:cubicBezTo>
                  <a:lnTo>
                    <a:pt x="17628" y="18117"/>
                  </a:lnTo>
                  <a:cubicBezTo>
                    <a:pt x="18564" y="18117"/>
                    <a:pt x="19325" y="17356"/>
                    <a:pt x="19325" y="16420"/>
                  </a:cubicBezTo>
                  <a:lnTo>
                    <a:pt x="19325" y="1701"/>
                  </a:lnTo>
                  <a:cubicBezTo>
                    <a:pt x="19325" y="762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8CA6C23-43BF-827E-F6B5-C002CAADECFA}"/>
              </a:ext>
            </a:extLst>
          </p:cNvPr>
          <p:cNvGrpSpPr/>
          <p:nvPr/>
        </p:nvGrpSpPr>
        <p:grpSpPr>
          <a:xfrm>
            <a:off x="2122928" y="1369684"/>
            <a:ext cx="6762436" cy="1469087"/>
            <a:chOff x="2122928" y="1369684"/>
            <a:chExt cx="6762436" cy="1469087"/>
          </a:xfrm>
        </p:grpSpPr>
        <p:grpSp>
          <p:nvGrpSpPr>
            <p:cNvPr id="1037" name="Google Shape;1037;p36"/>
            <p:cNvGrpSpPr/>
            <p:nvPr/>
          </p:nvGrpSpPr>
          <p:grpSpPr>
            <a:xfrm>
              <a:off x="2122928" y="1369684"/>
              <a:ext cx="6762436" cy="1469087"/>
              <a:chOff x="2214100" y="2008400"/>
              <a:chExt cx="3899625" cy="1083975"/>
            </a:xfrm>
          </p:grpSpPr>
          <p:grpSp>
            <p:nvGrpSpPr>
              <p:cNvPr id="1038" name="Google Shape;1038;p36"/>
              <p:cNvGrpSpPr/>
              <p:nvPr/>
            </p:nvGrpSpPr>
            <p:grpSpPr>
              <a:xfrm>
                <a:off x="3035625" y="2008400"/>
                <a:ext cx="3078100" cy="656075"/>
                <a:chOff x="3035625" y="2008400"/>
                <a:chExt cx="3078100" cy="656075"/>
              </a:xfrm>
            </p:grpSpPr>
            <p:sp>
              <p:nvSpPr>
                <p:cNvPr id="1040" name="Google Shape;1040;p36"/>
                <p:cNvSpPr/>
                <p:nvPr/>
              </p:nvSpPr>
              <p:spPr>
                <a:xfrm>
                  <a:off x="3931275" y="200840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Experiments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3035625" y="200840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2" name="Google Shape;1042;p36"/>
              <p:cNvSpPr/>
              <p:nvPr/>
            </p:nvSpPr>
            <p:spPr>
              <a:xfrm>
                <a:off x="2214100" y="2282425"/>
                <a:ext cx="1134975" cy="809950"/>
              </a:xfrm>
              <a:custGeom>
                <a:avLst/>
                <a:gdLst/>
                <a:ahLst/>
                <a:cxnLst/>
                <a:rect l="l" t="t" r="r" b="b"/>
                <a:pathLst>
                  <a:path w="45399" h="32398" extrusionOk="0">
                    <a:moveTo>
                      <a:pt x="32397" y="0"/>
                    </a:moveTo>
                    <a:lnTo>
                      <a:pt x="0" y="32397"/>
                    </a:lnTo>
                    <a:lnTo>
                      <a:pt x="45387" y="32397"/>
                    </a:lnTo>
                    <a:cubicBezTo>
                      <a:pt x="45399" y="32231"/>
                      <a:pt x="45399" y="32064"/>
                      <a:pt x="45399" y="31897"/>
                    </a:cubicBezTo>
                    <a:cubicBezTo>
                      <a:pt x="45399" y="19479"/>
                      <a:pt x="40434" y="8228"/>
                      <a:pt x="323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3568;p76" descr="Beaker Icon">
              <a:extLst>
                <a:ext uri="{FF2B5EF4-FFF2-40B4-BE49-F238E27FC236}">
                  <a16:creationId xmlns:a16="http://schemas.microsoft.com/office/drawing/2014/main" id="{F97083F2-0FDE-B663-A308-CF30FFBE4939}"/>
                </a:ext>
              </a:extLst>
            </p:cNvPr>
            <p:cNvGrpSpPr/>
            <p:nvPr/>
          </p:nvGrpSpPr>
          <p:grpSpPr>
            <a:xfrm>
              <a:off x="3174768" y="2152680"/>
              <a:ext cx="475705" cy="371780"/>
              <a:chOff x="-40160700" y="2339625"/>
              <a:chExt cx="290650" cy="316650"/>
            </a:xfrm>
            <a:solidFill>
              <a:schemeClr val="bg1"/>
            </a:solidFill>
          </p:grpSpPr>
          <p:sp>
            <p:nvSpPr>
              <p:cNvPr id="9" name="Google Shape;13569;p76">
                <a:extLst>
                  <a:ext uri="{FF2B5EF4-FFF2-40B4-BE49-F238E27FC236}">
                    <a16:creationId xmlns:a16="http://schemas.microsoft.com/office/drawing/2014/main" id="{28355356-7D1C-D31C-BCBF-D0F64D2CBC8E}"/>
                  </a:ext>
                </a:extLst>
              </p:cNvPr>
              <p:cNvSpPr/>
              <p:nvPr/>
            </p:nvSpPr>
            <p:spPr>
              <a:xfrm>
                <a:off x="-40005525" y="2552600"/>
                <a:ext cx="7090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487" extrusionOk="0">
                    <a:moveTo>
                      <a:pt x="1408" y="807"/>
                    </a:moveTo>
                    <a:cubicBezTo>
                      <a:pt x="1461" y="807"/>
                      <a:pt x="1518" y="817"/>
                      <a:pt x="1575" y="839"/>
                    </a:cubicBezTo>
                    <a:cubicBezTo>
                      <a:pt x="1733" y="902"/>
                      <a:pt x="1796" y="1028"/>
                      <a:pt x="1796" y="1248"/>
                    </a:cubicBezTo>
                    <a:cubicBezTo>
                      <a:pt x="1845" y="1496"/>
                      <a:pt x="1661" y="1666"/>
                      <a:pt x="1442" y="1666"/>
                    </a:cubicBezTo>
                    <a:cubicBezTo>
                      <a:pt x="1383" y="1666"/>
                      <a:pt x="1321" y="1653"/>
                      <a:pt x="1260" y="1626"/>
                    </a:cubicBezTo>
                    <a:cubicBezTo>
                      <a:pt x="1071" y="1563"/>
                      <a:pt x="945" y="1311"/>
                      <a:pt x="1008" y="1091"/>
                    </a:cubicBezTo>
                    <a:cubicBezTo>
                      <a:pt x="1081" y="921"/>
                      <a:pt x="1229" y="807"/>
                      <a:pt x="1408" y="807"/>
                    </a:cubicBezTo>
                    <a:close/>
                    <a:moveTo>
                      <a:pt x="1438" y="1"/>
                    </a:moveTo>
                    <a:cubicBezTo>
                      <a:pt x="1040" y="1"/>
                      <a:pt x="635" y="188"/>
                      <a:pt x="378" y="523"/>
                    </a:cubicBezTo>
                    <a:cubicBezTo>
                      <a:pt x="0" y="1091"/>
                      <a:pt x="158" y="1878"/>
                      <a:pt x="693" y="2256"/>
                    </a:cubicBezTo>
                    <a:cubicBezTo>
                      <a:pt x="909" y="2412"/>
                      <a:pt x="1158" y="2486"/>
                      <a:pt x="1405" y="2486"/>
                    </a:cubicBezTo>
                    <a:cubicBezTo>
                      <a:pt x="1806" y="2486"/>
                      <a:pt x="2204" y="2292"/>
                      <a:pt x="2457" y="1941"/>
                    </a:cubicBezTo>
                    <a:cubicBezTo>
                      <a:pt x="2836" y="1406"/>
                      <a:pt x="2678" y="618"/>
                      <a:pt x="2111" y="208"/>
                    </a:cubicBezTo>
                    <a:cubicBezTo>
                      <a:pt x="1911" y="67"/>
                      <a:pt x="1676" y="1"/>
                      <a:pt x="14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570;p76">
                <a:extLst>
                  <a:ext uri="{FF2B5EF4-FFF2-40B4-BE49-F238E27FC236}">
                    <a16:creationId xmlns:a16="http://schemas.microsoft.com/office/drawing/2014/main" id="{C5B18A92-5188-B02B-0EF0-30784A68BE6A}"/>
                  </a:ext>
                </a:extLst>
              </p:cNvPr>
              <p:cNvSpPr/>
              <p:nvPr/>
            </p:nvSpPr>
            <p:spPr>
              <a:xfrm>
                <a:off x="-40039400" y="2605050"/>
                <a:ext cx="2915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820" extrusionOk="0">
                    <a:moveTo>
                      <a:pt x="725" y="1"/>
                    </a:moveTo>
                    <a:cubicBezTo>
                      <a:pt x="473" y="1"/>
                      <a:pt x="0" y="190"/>
                      <a:pt x="0" y="410"/>
                    </a:cubicBezTo>
                    <a:cubicBezTo>
                      <a:pt x="0" y="631"/>
                      <a:pt x="473" y="820"/>
                      <a:pt x="725" y="820"/>
                    </a:cubicBezTo>
                    <a:cubicBezTo>
                      <a:pt x="945" y="820"/>
                      <a:pt x="1166" y="631"/>
                      <a:pt x="1166" y="410"/>
                    </a:cubicBezTo>
                    <a:cubicBezTo>
                      <a:pt x="1103" y="158"/>
                      <a:pt x="914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571;p76">
                <a:extLst>
                  <a:ext uri="{FF2B5EF4-FFF2-40B4-BE49-F238E27FC236}">
                    <a16:creationId xmlns:a16="http://schemas.microsoft.com/office/drawing/2014/main" id="{4E97A7AD-A645-287C-94B7-E8E31B9B39B8}"/>
                  </a:ext>
                </a:extLst>
              </p:cNvPr>
              <p:cNvSpPr/>
              <p:nvPr/>
            </p:nvSpPr>
            <p:spPr>
              <a:xfrm>
                <a:off x="-40079575" y="2584575"/>
                <a:ext cx="1972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9" extrusionOk="0">
                    <a:moveTo>
                      <a:pt x="410" y="1"/>
                    </a:moveTo>
                    <a:cubicBezTo>
                      <a:pt x="190" y="1"/>
                      <a:pt x="1" y="158"/>
                      <a:pt x="1" y="379"/>
                    </a:cubicBezTo>
                    <a:cubicBezTo>
                      <a:pt x="1" y="599"/>
                      <a:pt x="190" y="788"/>
                      <a:pt x="410" y="788"/>
                    </a:cubicBezTo>
                    <a:cubicBezTo>
                      <a:pt x="631" y="788"/>
                      <a:pt x="788" y="599"/>
                      <a:pt x="788" y="379"/>
                    </a:cubicBezTo>
                    <a:cubicBezTo>
                      <a:pt x="788" y="158"/>
                      <a:pt x="631" y="1"/>
                      <a:pt x="4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572;p76">
                <a:extLst>
                  <a:ext uri="{FF2B5EF4-FFF2-40B4-BE49-F238E27FC236}">
                    <a16:creationId xmlns:a16="http://schemas.microsoft.com/office/drawing/2014/main" id="{A935EF82-1EA2-6F95-4E25-32BD116D693F}"/>
                  </a:ext>
                </a:extLst>
              </p:cNvPr>
              <p:cNvSpPr/>
              <p:nvPr/>
            </p:nvSpPr>
            <p:spPr>
              <a:xfrm>
                <a:off x="-40160700" y="2339625"/>
                <a:ext cx="290650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12666" extrusionOk="0">
                    <a:moveTo>
                      <a:pt x="7656" y="820"/>
                    </a:moveTo>
                    <a:cubicBezTo>
                      <a:pt x="7845" y="820"/>
                      <a:pt x="8003" y="946"/>
                      <a:pt x="8066" y="1072"/>
                    </a:cubicBezTo>
                    <a:cubicBezTo>
                      <a:pt x="8129" y="1355"/>
                      <a:pt x="7940" y="1639"/>
                      <a:pt x="7656" y="1639"/>
                    </a:cubicBezTo>
                    <a:lnTo>
                      <a:pt x="4065" y="1639"/>
                    </a:lnTo>
                    <a:cubicBezTo>
                      <a:pt x="3876" y="1639"/>
                      <a:pt x="3687" y="1450"/>
                      <a:pt x="3687" y="1261"/>
                    </a:cubicBezTo>
                    <a:cubicBezTo>
                      <a:pt x="3687" y="1009"/>
                      <a:pt x="3876" y="851"/>
                      <a:pt x="4065" y="820"/>
                    </a:cubicBezTo>
                    <a:close/>
                    <a:moveTo>
                      <a:pt x="7310" y="2458"/>
                    </a:moveTo>
                    <a:lnTo>
                      <a:pt x="7310" y="5860"/>
                    </a:lnTo>
                    <a:cubicBezTo>
                      <a:pt x="7310" y="6270"/>
                      <a:pt x="7467" y="6711"/>
                      <a:pt x="7656" y="7026"/>
                    </a:cubicBezTo>
                    <a:cubicBezTo>
                      <a:pt x="7026" y="7152"/>
                      <a:pt x="6396" y="7404"/>
                      <a:pt x="5797" y="7782"/>
                    </a:cubicBezTo>
                    <a:cubicBezTo>
                      <a:pt x="5146" y="8207"/>
                      <a:pt x="4241" y="8453"/>
                      <a:pt x="3401" y="8453"/>
                    </a:cubicBezTo>
                    <a:cubicBezTo>
                      <a:pt x="3306" y="8453"/>
                      <a:pt x="3212" y="8450"/>
                      <a:pt x="3120" y="8444"/>
                    </a:cubicBezTo>
                    <a:lnTo>
                      <a:pt x="4128" y="7026"/>
                    </a:lnTo>
                    <a:cubicBezTo>
                      <a:pt x="4380" y="6680"/>
                      <a:pt x="4537" y="6239"/>
                      <a:pt x="4537" y="5829"/>
                    </a:cubicBezTo>
                    <a:lnTo>
                      <a:pt x="4537" y="2458"/>
                    </a:lnTo>
                    <a:close/>
                    <a:moveTo>
                      <a:pt x="8192" y="7782"/>
                    </a:moveTo>
                    <a:cubicBezTo>
                      <a:pt x="10775" y="11500"/>
                      <a:pt x="10586" y="11216"/>
                      <a:pt x="10618" y="11279"/>
                    </a:cubicBezTo>
                    <a:cubicBezTo>
                      <a:pt x="10681" y="11563"/>
                      <a:pt x="10523" y="11846"/>
                      <a:pt x="10208" y="11846"/>
                    </a:cubicBezTo>
                    <a:lnTo>
                      <a:pt x="1576" y="11846"/>
                    </a:lnTo>
                    <a:cubicBezTo>
                      <a:pt x="1198" y="11846"/>
                      <a:pt x="1040" y="11437"/>
                      <a:pt x="1198" y="11216"/>
                    </a:cubicBezTo>
                    <a:lnTo>
                      <a:pt x="2584" y="9232"/>
                    </a:lnTo>
                    <a:cubicBezTo>
                      <a:pt x="2825" y="9263"/>
                      <a:pt x="3077" y="9280"/>
                      <a:pt x="3333" y="9280"/>
                    </a:cubicBezTo>
                    <a:cubicBezTo>
                      <a:pt x="4347" y="9280"/>
                      <a:pt x="5434" y="9022"/>
                      <a:pt x="6239" y="8444"/>
                    </a:cubicBezTo>
                    <a:cubicBezTo>
                      <a:pt x="6837" y="8066"/>
                      <a:pt x="7499" y="7814"/>
                      <a:pt x="8192" y="7782"/>
                    </a:cubicBezTo>
                    <a:close/>
                    <a:moveTo>
                      <a:pt x="4128" y="1"/>
                    </a:moveTo>
                    <a:cubicBezTo>
                      <a:pt x="3435" y="1"/>
                      <a:pt x="2899" y="536"/>
                      <a:pt x="2899" y="1261"/>
                    </a:cubicBezTo>
                    <a:cubicBezTo>
                      <a:pt x="2899" y="1765"/>
                      <a:pt x="3214" y="2237"/>
                      <a:pt x="3718" y="2426"/>
                    </a:cubicBezTo>
                    <a:lnTo>
                      <a:pt x="3718" y="5860"/>
                    </a:lnTo>
                    <a:cubicBezTo>
                      <a:pt x="3718" y="6081"/>
                      <a:pt x="3655" y="6365"/>
                      <a:pt x="3498" y="6554"/>
                    </a:cubicBezTo>
                    <a:lnTo>
                      <a:pt x="568" y="10744"/>
                    </a:lnTo>
                    <a:cubicBezTo>
                      <a:pt x="1" y="11563"/>
                      <a:pt x="568" y="12666"/>
                      <a:pt x="1607" y="12666"/>
                    </a:cubicBezTo>
                    <a:lnTo>
                      <a:pt x="10271" y="12666"/>
                    </a:lnTo>
                    <a:cubicBezTo>
                      <a:pt x="10555" y="12666"/>
                      <a:pt x="10870" y="12540"/>
                      <a:pt x="11090" y="12350"/>
                    </a:cubicBezTo>
                    <a:cubicBezTo>
                      <a:pt x="11531" y="11972"/>
                      <a:pt x="11626" y="11248"/>
                      <a:pt x="11248" y="10744"/>
                    </a:cubicBezTo>
                    <a:lnTo>
                      <a:pt x="8318" y="6554"/>
                    </a:lnTo>
                    <a:cubicBezTo>
                      <a:pt x="8160" y="6365"/>
                      <a:pt x="8097" y="6081"/>
                      <a:pt x="8097" y="5860"/>
                    </a:cubicBezTo>
                    <a:lnTo>
                      <a:pt x="8097" y="2426"/>
                    </a:lnTo>
                    <a:cubicBezTo>
                      <a:pt x="8570" y="2269"/>
                      <a:pt x="8916" y="1796"/>
                      <a:pt x="8916" y="1261"/>
                    </a:cubicBezTo>
                    <a:cubicBezTo>
                      <a:pt x="8916" y="568"/>
                      <a:pt x="8381" y="1"/>
                      <a:pt x="76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20C5ABF-7199-5907-5F9B-739BE3166222}"/>
              </a:ext>
            </a:extLst>
          </p:cNvPr>
          <p:cNvGrpSpPr/>
          <p:nvPr/>
        </p:nvGrpSpPr>
        <p:grpSpPr>
          <a:xfrm>
            <a:off x="2122928" y="2750377"/>
            <a:ext cx="6762436" cy="1164082"/>
            <a:chOff x="2122928" y="2750377"/>
            <a:chExt cx="6762436" cy="1164082"/>
          </a:xfrm>
        </p:grpSpPr>
        <p:grpSp>
          <p:nvGrpSpPr>
            <p:cNvPr id="1044" name="Google Shape;1044;p36"/>
            <p:cNvGrpSpPr/>
            <p:nvPr/>
          </p:nvGrpSpPr>
          <p:grpSpPr>
            <a:xfrm>
              <a:off x="2122928" y="2750377"/>
              <a:ext cx="6762436" cy="1164082"/>
              <a:chOff x="2214100" y="3030850"/>
              <a:chExt cx="3899625" cy="858925"/>
            </a:xfrm>
          </p:grpSpPr>
          <p:grpSp>
            <p:nvGrpSpPr>
              <p:cNvPr id="1045" name="Google Shape;1045;p36"/>
              <p:cNvGrpSpPr/>
              <p:nvPr/>
            </p:nvGrpSpPr>
            <p:grpSpPr>
              <a:xfrm>
                <a:off x="3035625" y="3030850"/>
                <a:ext cx="3078100" cy="656075"/>
                <a:chOff x="3035625" y="3030850"/>
                <a:chExt cx="3078100" cy="656075"/>
              </a:xfrm>
            </p:grpSpPr>
            <p:sp>
              <p:nvSpPr>
                <p:cNvPr id="1047" name="Google Shape;1047;p36"/>
                <p:cNvSpPr/>
                <p:nvPr/>
              </p:nvSpPr>
              <p:spPr>
                <a:xfrm>
                  <a:off x="3931275" y="303085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Preivews of Innovation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3035625" y="303085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9" name="Google Shape;1049;p36"/>
              <p:cNvSpPr/>
              <p:nvPr/>
            </p:nvSpPr>
            <p:spPr>
              <a:xfrm>
                <a:off x="2214100" y="3092350"/>
                <a:ext cx="1134675" cy="797425"/>
              </a:xfrm>
              <a:custGeom>
                <a:avLst/>
                <a:gdLst/>
                <a:ahLst/>
                <a:cxnLst/>
                <a:rect l="l" t="t" r="r" b="b"/>
                <a:pathLst>
                  <a:path w="45387" h="31897" extrusionOk="0">
                    <a:moveTo>
                      <a:pt x="0" y="0"/>
                    </a:moveTo>
                    <a:lnTo>
                      <a:pt x="31897" y="31897"/>
                    </a:lnTo>
                    <a:cubicBezTo>
                      <a:pt x="40124" y="23741"/>
                      <a:pt x="45256" y="12478"/>
                      <a:pt x="45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622;p79" descr="Human with Cog Icon">
              <a:extLst>
                <a:ext uri="{FF2B5EF4-FFF2-40B4-BE49-F238E27FC236}">
                  <a16:creationId xmlns:a16="http://schemas.microsoft.com/office/drawing/2014/main" id="{EB61045A-5E9D-F18A-F688-4D483295E18B}"/>
                </a:ext>
              </a:extLst>
            </p:cNvPr>
            <p:cNvGrpSpPr/>
            <p:nvPr/>
          </p:nvGrpSpPr>
          <p:grpSpPr>
            <a:xfrm>
              <a:off x="3132077" y="3067505"/>
              <a:ext cx="475705" cy="371780"/>
              <a:chOff x="-48237000" y="2342650"/>
              <a:chExt cx="256800" cy="300225"/>
            </a:xfrm>
            <a:solidFill>
              <a:schemeClr val="bg1"/>
            </a:solidFill>
          </p:grpSpPr>
          <p:sp>
            <p:nvSpPr>
              <p:cNvPr id="14" name="Google Shape;14623;p79">
                <a:extLst>
                  <a:ext uri="{FF2B5EF4-FFF2-40B4-BE49-F238E27FC236}">
                    <a16:creationId xmlns:a16="http://schemas.microsoft.com/office/drawing/2014/main" id="{0A620285-CCE2-CE49-3DB5-855D87FF5483}"/>
                  </a:ext>
                </a:extLst>
              </p:cNvPr>
              <p:cNvSpPr/>
              <p:nvPr/>
            </p:nvSpPr>
            <p:spPr>
              <a:xfrm>
                <a:off x="-48237000" y="2342650"/>
                <a:ext cx="2568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0272" h="12009" extrusionOk="0">
                    <a:moveTo>
                      <a:pt x="4507" y="679"/>
                    </a:moveTo>
                    <a:cubicBezTo>
                      <a:pt x="4774" y="679"/>
                      <a:pt x="5048" y="706"/>
                      <a:pt x="5325" y="762"/>
                    </a:cubicBezTo>
                    <a:cubicBezTo>
                      <a:pt x="6774" y="1077"/>
                      <a:pt x="7940" y="2274"/>
                      <a:pt x="8255" y="3723"/>
                    </a:cubicBezTo>
                    <a:cubicBezTo>
                      <a:pt x="8381" y="4227"/>
                      <a:pt x="8381" y="4763"/>
                      <a:pt x="8318" y="5267"/>
                    </a:cubicBezTo>
                    <a:cubicBezTo>
                      <a:pt x="8318" y="5330"/>
                      <a:pt x="8318" y="5424"/>
                      <a:pt x="8350" y="5487"/>
                    </a:cubicBezTo>
                    <a:lnTo>
                      <a:pt x="9263" y="7220"/>
                    </a:lnTo>
                    <a:cubicBezTo>
                      <a:pt x="9389" y="7441"/>
                      <a:pt x="9232" y="7756"/>
                      <a:pt x="8980" y="7756"/>
                    </a:cubicBezTo>
                    <a:lnTo>
                      <a:pt x="8034" y="7756"/>
                    </a:lnTo>
                    <a:cubicBezTo>
                      <a:pt x="7845" y="7756"/>
                      <a:pt x="7688" y="7913"/>
                      <a:pt x="7688" y="8102"/>
                    </a:cubicBezTo>
                    <a:lnTo>
                      <a:pt x="7688" y="9867"/>
                    </a:lnTo>
                    <a:lnTo>
                      <a:pt x="5892" y="9867"/>
                    </a:lnTo>
                    <a:cubicBezTo>
                      <a:pt x="5703" y="9867"/>
                      <a:pt x="5546" y="10024"/>
                      <a:pt x="5546" y="10213"/>
                    </a:cubicBezTo>
                    <a:lnTo>
                      <a:pt x="5546" y="11284"/>
                    </a:lnTo>
                    <a:lnTo>
                      <a:pt x="2049" y="11284"/>
                    </a:lnTo>
                    <a:lnTo>
                      <a:pt x="2049" y="7693"/>
                    </a:lnTo>
                    <a:cubicBezTo>
                      <a:pt x="2049" y="7598"/>
                      <a:pt x="2017" y="7504"/>
                      <a:pt x="1923" y="7441"/>
                    </a:cubicBezTo>
                    <a:cubicBezTo>
                      <a:pt x="1103" y="6685"/>
                      <a:pt x="631" y="5645"/>
                      <a:pt x="631" y="4542"/>
                    </a:cubicBezTo>
                    <a:cubicBezTo>
                      <a:pt x="631" y="2387"/>
                      <a:pt x="2372" y="679"/>
                      <a:pt x="4507" y="679"/>
                    </a:cubicBezTo>
                    <a:close/>
                    <a:moveTo>
                      <a:pt x="4570" y="0"/>
                    </a:moveTo>
                    <a:cubicBezTo>
                      <a:pt x="2059" y="0"/>
                      <a:pt x="1" y="1999"/>
                      <a:pt x="1" y="4542"/>
                    </a:cubicBezTo>
                    <a:cubicBezTo>
                      <a:pt x="1" y="5802"/>
                      <a:pt x="505" y="7000"/>
                      <a:pt x="1418" y="7850"/>
                    </a:cubicBezTo>
                    <a:lnTo>
                      <a:pt x="1418" y="11631"/>
                    </a:lnTo>
                    <a:cubicBezTo>
                      <a:pt x="1418" y="11851"/>
                      <a:pt x="1576" y="12009"/>
                      <a:pt x="1765" y="12009"/>
                    </a:cubicBezTo>
                    <a:lnTo>
                      <a:pt x="5987" y="12009"/>
                    </a:lnTo>
                    <a:cubicBezTo>
                      <a:pt x="6176" y="12009"/>
                      <a:pt x="6333" y="11851"/>
                      <a:pt x="6333" y="11631"/>
                    </a:cubicBezTo>
                    <a:lnTo>
                      <a:pt x="6333" y="10591"/>
                    </a:lnTo>
                    <a:lnTo>
                      <a:pt x="8097" y="10591"/>
                    </a:lnTo>
                    <a:cubicBezTo>
                      <a:pt x="8287" y="10591"/>
                      <a:pt x="8444" y="10434"/>
                      <a:pt x="8444" y="10213"/>
                    </a:cubicBezTo>
                    <a:lnTo>
                      <a:pt x="8444" y="8449"/>
                    </a:lnTo>
                    <a:lnTo>
                      <a:pt x="9043" y="8449"/>
                    </a:lnTo>
                    <a:cubicBezTo>
                      <a:pt x="9799" y="8417"/>
                      <a:pt x="10271" y="7598"/>
                      <a:pt x="9925" y="6874"/>
                    </a:cubicBezTo>
                    <a:lnTo>
                      <a:pt x="9043" y="5267"/>
                    </a:lnTo>
                    <a:cubicBezTo>
                      <a:pt x="9137" y="4700"/>
                      <a:pt x="9137" y="4164"/>
                      <a:pt x="9011" y="3597"/>
                    </a:cubicBezTo>
                    <a:cubicBezTo>
                      <a:pt x="8665" y="1864"/>
                      <a:pt x="7247" y="510"/>
                      <a:pt x="5546" y="100"/>
                    </a:cubicBezTo>
                    <a:cubicBezTo>
                      <a:pt x="5215" y="33"/>
                      <a:pt x="4889" y="0"/>
                      <a:pt x="45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624;p79">
                <a:extLst>
                  <a:ext uri="{FF2B5EF4-FFF2-40B4-BE49-F238E27FC236}">
                    <a16:creationId xmlns:a16="http://schemas.microsoft.com/office/drawing/2014/main" id="{AE37548F-4B3D-66F4-B948-91E2A0EDFA19}"/>
                  </a:ext>
                </a:extLst>
              </p:cNvPr>
              <p:cNvSpPr/>
              <p:nvPr/>
            </p:nvSpPr>
            <p:spPr>
              <a:xfrm>
                <a:off x="-48195250" y="2377425"/>
                <a:ext cx="14415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5609" extrusionOk="0">
                    <a:moveTo>
                      <a:pt x="3214" y="757"/>
                    </a:moveTo>
                    <a:lnTo>
                      <a:pt x="3214" y="883"/>
                    </a:lnTo>
                    <a:cubicBezTo>
                      <a:pt x="3214" y="1040"/>
                      <a:pt x="3277" y="1135"/>
                      <a:pt x="3435" y="1198"/>
                    </a:cubicBezTo>
                    <a:cubicBezTo>
                      <a:pt x="3624" y="1261"/>
                      <a:pt x="3844" y="1387"/>
                      <a:pt x="4002" y="1513"/>
                    </a:cubicBezTo>
                    <a:cubicBezTo>
                      <a:pt x="4061" y="1553"/>
                      <a:pt x="4146" y="1593"/>
                      <a:pt x="4233" y="1593"/>
                    </a:cubicBezTo>
                    <a:cubicBezTo>
                      <a:pt x="4283" y="1593"/>
                      <a:pt x="4333" y="1579"/>
                      <a:pt x="4380" y="1545"/>
                    </a:cubicBezTo>
                    <a:lnTo>
                      <a:pt x="4506" y="1482"/>
                    </a:lnTo>
                    <a:lnTo>
                      <a:pt x="4852" y="2049"/>
                    </a:lnTo>
                    <a:lnTo>
                      <a:pt x="4726" y="2143"/>
                    </a:lnTo>
                    <a:cubicBezTo>
                      <a:pt x="4632" y="2206"/>
                      <a:pt x="4537" y="2364"/>
                      <a:pt x="4569" y="2490"/>
                    </a:cubicBezTo>
                    <a:cubicBezTo>
                      <a:pt x="4632" y="2710"/>
                      <a:pt x="4632" y="2899"/>
                      <a:pt x="4569" y="3120"/>
                    </a:cubicBezTo>
                    <a:cubicBezTo>
                      <a:pt x="4537" y="3277"/>
                      <a:pt x="4632" y="3403"/>
                      <a:pt x="4726" y="3466"/>
                    </a:cubicBezTo>
                    <a:lnTo>
                      <a:pt x="4852" y="3561"/>
                    </a:lnTo>
                    <a:lnTo>
                      <a:pt x="4506" y="4159"/>
                    </a:lnTo>
                    <a:lnTo>
                      <a:pt x="4380" y="4065"/>
                    </a:lnTo>
                    <a:cubicBezTo>
                      <a:pt x="4323" y="4037"/>
                      <a:pt x="4260" y="4021"/>
                      <a:pt x="4199" y="4021"/>
                    </a:cubicBezTo>
                    <a:cubicBezTo>
                      <a:pt x="4125" y="4021"/>
                      <a:pt x="4054" y="4044"/>
                      <a:pt x="4002" y="4096"/>
                    </a:cubicBezTo>
                    <a:cubicBezTo>
                      <a:pt x="3844" y="4254"/>
                      <a:pt x="3624" y="4348"/>
                      <a:pt x="3435" y="4411"/>
                    </a:cubicBezTo>
                    <a:cubicBezTo>
                      <a:pt x="3277" y="4475"/>
                      <a:pt x="3214" y="4632"/>
                      <a:pt x="3214" y="4727"/>
                    </a:cubicBezTo>
                    <a:lnTo>
                      <a:pt x="3214" y="4853"/>
                    </a:lnTo>
                    <a:lnTo>
                      <a:pt x="2489" y="4853"/>
                    </a:lnTo>
                    <a:lnTo>
                      <a:pt x="2489" y="4727"/>
                    </a:lnTo>
                    <a:cubicBezTo>
                      <a:pt x="2489" y="4569"/>
                      <a:pt x="2426" y="4475"/>
                      <a:pt x="2269" y="4411"/>
                    </a:cubicBezTo>
                    <a:cubicBezTo>
                      <a:pt x="2048" y="4348"/>
                      <a:pt x="1859" y="4222"/>
                      <a:pt x="1702" y="4096"/>
                    </a:cubicBezTo>
                    <a:cubicBezTo>
                      <a:pt x="1622" y="4057"/>
                      <a:pt x="1530" y="4017"/>
                      <a:pt x="1449" y="4017"/>
                    </a:cubicBezTo>
                    <a:cubicBezTo>
                      <a:pt x="1402" y="4017"/>
                      <a:pt x="1358" y="4030"/>
                      <a:pt x="1324" y="4065"/>
                    </a:cubicBezTo>
                    <a:lnTo>
                      <a:pt x="1198" y="4159"/>
                    </a:lnTo>
                    <a:lnTo>
                      <a:pt x="851" y="3561"/>
                    </a:lnTo>
                    <a:lnTo>
                      <a:pt x="946" y="3466"/>
                    </a:lnTo>
                    <a:cubicBezTo>
                      <a:pt x="1072" y="3403"/>
                      <a:pt x="1166" y="3246"/>
                      <a:pt x="1103" y="3120"/>
                    </a:cubicBezTo>
                    <a:cubicBezTo>
                      <a:pt x="1072" y="2899"/>
                      <a:pt x="1072" y="2710"/>
                      <a:pt x="1103" y="2490"/>
                    </a:cubicBezTo>
                    <a:cubicBezTo>
                      <a:pt x="1166" y="2332"/>
                      <a:pt x="1072" y="2206"/>
                      <a:pt x="946" y="2143"/>
                    </a:cubicBezTo>
                    <a:lnTo>
                      <a:pt x="851" y="2049"/>
                    </a:lnTo>
                    <a:lnTo>
                      <a:pt x="1198" y="1482"/>
                    </a:lnTo>
                    <a:lnTo>
                      <a:pt x="1324" y="1545"/>
                    </a:lnTo>
                    <a:cubicBezTo>
                      <a:pt x="1366" y="1573"/>
                      <a:pt x="1421" y="1588"/>
                      <a:pt x="1481" y="1588"/>
                    </a:cubicBezTo>
                    <a:cubicBezTo>
                      <a:pt x="1553" y="1588"/>
                      <a:pt x="1632" y="1565"/>
                      <a:pt x="1702" y="1513"/>
                    </a:cubicBezTo>
                    <a:cubicBezTo>
                      <a:pt x="1859" y="1356"/>
                      <a:pt x="2048" y="1261"/>
                      <a:pt x="2269" y="1198"/>
                    </a:cubicBezTo>
                    <a:cubicBezTo>
                      <a:pt x="2426" y="1135"/>
                      <a:pt x="2489" y="977"/>
                      <a:pt x="2489" y="883"/>
                    </a:cubicBezTo>
                    <a:lnTo>
                      <a:pt x="2489" y="757"/>
                    </a:lnTo>
                    <a:close/>
                    <a:moveTo>
                      <a:pt x="2174" y="1"/>
                    </a:moveTo>
                    <a:cubicBezTo>
                      <a:pt x="1985" y="1"/>
                      <a:pt x="1828" y="158"/>
                      <a:pt x="1828" y="379"/>
                    </a:cubicBezTo>
                    <a:lnTo>
                      <a:pt x="1828" y="599"/>
                    </a:lnTo>
                    <a:cubicBezTo>
                      <a:pt x="1702" y="631"/>
                      <a:pt x="1576" y="725"/>
                      <a:pt x="1513" y="788"/>
                    </a:cubicBezTo>
                    <a:lnTo>
                      <a:pt x="1324" y="694"/>
                    </a:lnTo>
                    <a:cubicBezTo>
                      <a:pt x="1265" y="658"/>
                      <a:pt x="1192" y="641"/>
                      <a:pt x="1122" y="641"/>
                    </a:cubicBezTo>
                    <a:cubicBezTo>
                      <a:pt x="1004" y="641"/>
                      <a:pt x="890" y="690"/>
                      <a:pt x="851" y="788"/>
                    </a:cubicBezTo>
                    <a:lnTo>
                      <a:pt x="126" y="2017"/>
                    </a:lnTo>
                    <a:cubicBezTo>
                      <a:pt x="63" y="2175"/>
                      <a:pt x="95" y="2427"/>
                      <a:pt x="253" y="2490"/>
                    </a:cubicBezTo>
                    <a:lnTo>
                      <a:pt x="442" y="2616"/>
                    </a:lnTo>
                    <a:lnTo>
                      <a:pt x="442" y="2994"/>
                    </a:lnTo>
                    <a:lnTo>
                      <a:pt x="253" y="3120"/>
                    </a:lnTo>
                    <a:cubicBezTo>
                      <a:pt x="95" y="3214"/>
                      <a:pt x="0" y="3435"/>
                      <a:pt x="126" y="3592"/>
                    </a:cubicBezTo>
                    <a:lnTo>
                      <a:pt x="851" y="4821"/>
                    </a:lnTo>
                    <a:cubicBezTo>
                      <a:pt x="894" y="4928"/>
                      <a:pt x="1024" y="4991"/>
                      <a:pt x="1152" y="4991"/>
                    </a:cubicBezTo>
                    <a:cubicBezTo>
                      <a:pt x="1213" y="4991"/>
                      <a:pt x="1273" y="4977"/>
                      <a:pt x="1324" y="4947"/>
                    </a:cubicBezTo>
                    <a:lnTo>
                      <a:pt x="1513" y="4821"/>
                    </a:lnTo>
                    <a:cubicBezTo>
                      <a:pt x="1639" y="4884"/>
                      <a:pt x="1733" y="4979"/>
                      <a:pt x="1828" y="5010"/>
                    </a:cubicBezTo>
                    <a:lnTo>
                      <a:pt x="1828" y="5262"/>
                    </a:lnTo>
                    <a:cubicBezTo>
                      <a:pt x="1828" y="5451"/>
                      <a:pt x="1985" y="5609"/>
                      <a:pt x="2174" y="5609"/>
                    </a:cubicBezTo>
                    <a:lnTo>
                      <a:pt x="3592" y="5609"/>
                    </a:lnTo>
                    <a:cubicBezTo>
                      <a:pt x="3781" y="5609"/>
                      <a:pt x="3939" y="5451"/>
                      <a:pt x="3939" y="5262"/>
                    </a:cubicBezTo>
                    <a:lnTo>
                      <a:pt x="3939" y="5010"/>
                    </a:lnTo>
                    <a:cubicBezTo>
                      <a:pt x="4065" y="4979"/>
                      <a:pt x="4191" y="4884"/>
                      <a:pt x="4254" y="4821"/>
                    </a:cubicBezTo>
                    <a:lnTo>
                      <a:pt x="4474" y="4947"/>
                    </a:lnTo>
                    <a:cubicBezTo>
                      <a:pt x="4524" y="4967"/>
                      <a:pt x="4580" y="4978"/>
                      <a:pt x="4637" y="4978"/>
                    </a:cubicBezTo>
                    <a:cubicBezTo>
                      <a:pt x="4759" y="4978"/>
                      <a:pt x="4882" y="4929"/>
                      <a:pt x="4947" y="4821"/>
                    </a:cubicBezTo>
                    <a:lnTo>
                      <a:pt x="5640" y="3592"/>
                    </a:lnTo>
                    <a:cubicBezTo>
                      <a:pt x="5734" y="3435"/>
                      <a:pt x="5671" y="3214"/>
                      <a:pt x="5514" y="3120"/>
                    </a:cubicBezTo>
                    <a:lnTo>
                      <a:pt x="5325" y="2994"/>
                    </a:lnTo>
                    <a:lnTo>
                      <a:pt x="5325" y="2616"/>
                    </a:lnTo>
                    <a:lnTo>
                      <a:pt x="5514" y="2490"/>
                    </a:lnTo>
                    <a:cubicBezTo>
                      <a:pt x="5671" y="2427"/>
                      <a:pt x="5766" y="2206"/>
                      <a:pt x="5640" y="2017"/>
                    </a:cubicBezTo>
                    <a:lnTo>
                      <a:pt x="4947" y="788"/>
                    </a:lnTo>
                    <a:cubicBezTo>
                      <a:pt x="4887" y="689"/>
                      <a:pt x="4777" y="627"/>
                      <a:pt x="4664" y="627"/>
                    </a:cubicBezTo>
                    <a:cubicBezTo>
                      <a:pt x="4598" y="627"/>
                      <a:pt x="4532" y="648"/>
                      <a:pt x="4474" y="694"/>
                    </a:cubicBezTo>
                    <a:lnTo>
                      <a:pt x="4254" y="788"/>
                    </a:lnTo>
                    <a:cubicBezTo>
                      <a:pt x="4159" y="725"/>
                      <a:pt x="4033" y="631"/>
                      <a:pt x="3939" y="599"/>
                    </a:cubicBezTo>
                    <a:lnTo>
                      <a:pt x="3939" y="379"/>
                    </a:lnTo>
                    <a:cubicBezTo>
                      <a:pt x="3939" y="158"/>
                      <a:pt x="3781" y="1"/>
                      <a:pt x="35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4625;p79">
                <a:extLst>
                  <a:ext uri="{FF2B5EF4-FFF2-40B4-BE49-F238E27FC236}">
                    <a16:creationId xmlns:a16="http://schemas.microsoft.com/office/drawing/2014/main" id="{DC280B33-3E87-E1A9-725D-F3BA0C7D6D86}"/>
                  </a:ext>
                </a:extLst>
              </p:cNvPr>
              <p:cNvSpPr/>
              <p:nvPr/>
            </p:nvSpPr>
            <p:spPr>
              <a:xfrm>
                <a:off x="-48150350" y="2422325"/>
                <a:ext cx="52775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2112" extrusionOk="0">
                    <a:moveTo>
                      <a:pt x="1040" y="662"/>
                    </a:moveTo>
                    <a:cubicBezTo>
                      <a:pt x="1260" y="662"/>
                      <a:pt x="1418" y="820"/>
                      <a:pt x="1418" y="1009"/>
                    </a:cubicBezTo>
                    <a:cubicBezTo>
                      <a:pt x="1418" y="1198"/>
                      <a:pt x="1260" y="1355"/>
                      <a:pt x="1040" y="1355"/>
                    </a:cubicBezTo>
                    <a:cubicBezTo>
                      <a:pt x="851" y="1355"/>
                      <a:pt x="693" y="1198"/>
                      <a:pt x="693" y="1009"/>
                    </a:cubicBezTo>
                    <a:cubicBezTo>
                      <a:pt x="693" y="820"/>
                      <a:pt x="851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73" y="1"/>
                      <a:pt x="0" y="473"/>
                      <a:pt x="0" y="1040"/>
                    </a:cubicBezTo>
                    <a:cubicBezTo>
                      <a:pt x="0" y="1639"/>
                      <a:pt x="473" y="2111"/>
                      <a:pt x="1040" y="2111"/>
                    </a:cubicBezTo>
                    <a:cubicBezTo>
                      <a:pt x="1639" y="2111"/>
                      <a:pt x="2111" y="1639"/>
                      <a:pt x="2111" y="1040"/>
                    </a:cubicBezTo>
                    <a:cubicBezTo>
                      <a:pt x="2111" y="473"/>
                      <a:pt x="1639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9F6501-4B3B-C8B9-8C5F-13A522AE234E}"/>
              </a:ext>
            </a:extLst>
          </p:cNvPr>
          <p:cNvGrpSpPr/>
          <p:nvPr/>
        </p:nvGrpSpPr>
        <p:grpSpPr>
          <a:xfrm>
            <a:off x="2210919" y="2757921"/>
            <a:ext cx="5617567" cy="2024480"/>
            <a:chOff x="2210919" y="2757921"/>
            <a:chExt cx="5617567" cy="2024480"/>
          </a:xfrm>
        </p:grpSpPr>
        <p:grpSp>
          <p:nvGrpSpPr>
            <p:cNvPr id="1030" name="Google Shape;1030;p36"/>
            <p:cNvGrpSpPr/>
            <p:nvPr/>
          </p:nvGrpSpPr>
          <p:grpSpPr>
            <a:xfrm>
              <a:off x="2210919" y="2757921"/>
              <a:ext cx="5617567" cy="2024480"/>
              <a:chOff x="2214100" y="3092350"/>
              <a:chExt cx="3239425" cy="1493775"/>
            </a:xfrm>
          </p:grpSpPr>
          <p:grpSp>
            <p:nvGrpSpPr>
              <p:cNvPr id="1031" name="Google Shape;1031;p36"/>
              <p:cNvGrpSpPr/>
              <p:nvPr/>
            </p:nvGrpSpPr>
            <p:grpSpPr>
              <a:xfrm>
                <a:off x="2290600" y="3911025"/>
                <a:ext cx="3162925" cy="675100"/>
                <a:chOff x="2290600" y="3911025"/>
                <a:chExt cx="3162925" cy="675100"/>
              </a:xfrm>
            </p:grpSpPr>
            <p:sp>
              <p:nvSpPr>
                <p:cNvPr id="1033" name="Google Shape;1033;p36"/>
                <p:cNvSpPr/>
                <p:nvPr/>
              </p:nvSpPr>
              <p:spPr>
                <a:xfrm>
                  <a:off x="3271075" y="3929175"/>
                  <a:ext cx="2182450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Build Resource Libraries and Connections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34" name="Google Shape;1034;p36"/>
                <p:cNvSpPr/>
                <p:nvPr/>
              </p:nvSpPr>
              <p:spPr>
                <a:xfrm>
                  <a:off x="2290600" y="3911025"/>
                  <a:ext cx="3162925" cy="6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17" h="27004" extrusionOk="0">
                      <a:moveTo>
                        <a:pt x="2632" y="1"/>
                      </a:moveTo>
                      <a:lnTo>
                        <a:pt x="0" y="2632"/>
                      </a:lnTo>
                      <a:lnTo>
                        <a:pt x="24384" y="26968"/>
                      </a:lnTo>
                      <a:lnTo>
                        <a:pt x="24384" y="27004"/>
                      </a:lnTo>
                      <a:lnTo>
                        <a:pt x="117575" y="27004"/>
                      </a:lnTo>
                      <a:lnTo>
                        <a:pt x="126516" y="14193"/>
                      </a:lnTo>
                      <a:lnTo>
                        <a:pt x="117575" y="810"/>
                      </a:lnTo>
                      <a:lnTo>
                        <a:pt x="112884" y="810"/>
                      </a:lnTo>
                      <a:lnTo>
                        <a:pt x="121980" y="14157"/>
                      </a:lnTo>
                      <a:lnTo>
                        <a:pt x="115622" y="23277"/>
                      </a:lnTo>
                      <a:lnTo>
                        <a:pt x="25885" y="23277"/>
                      </a:lnTo>
                      <a:lnTo>
                        <a:pt x="26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274300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5" name="Google Shape;1035;p36"/>
              <p:cNvSpPr/>
              <p:nvPr/>
            </p:nvSpPr>
            <p:spPr>
              <a:xfrm>
                <a:off x="2214100" y="3092350"/>
                <a:ext cx="797450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45101" extrusionOk="0">
                    <a:moveTo>
                      <a:pt x="0" y="0"/>
                    </a:moveTo>
                    <a:lnTo>
                      <a:pt x="0" y="45101"/>
                    </a:lnTo>
                    <a:cubicBezTo>
                      <a:pt x="12431" y="45041"/>
                      <a:pt x="23694" y="40017"/>
                      <a:pt x="31897" y="318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3529;p76" descr="Stack of Books Icon">
              <a:extLst>
                <a:ext uri="{FF2B5EF4-FFF2-40B4-BE49-F238E27FC236}">
                  <a16:creationId xmlns:a16="http://schemas.microsoft.com/office/drawing/2014/main" id="{F5C736F0-DCE2-2CDE-002C-7FD9BDCEA66A}"/>
                </a:ext>
              </a:extLst>
            </p:cNvPr>
            <p:cNvSpPr/>
            <p:nvPr/>
          </p:nvSpPr>
          <p:spPr>
            <a:xfrm>
              <a:off x="2400675" y="3599342"/>
              <a:ext cx="634273" cy="371780"/>
            </a:xfrm>
            <a:custGeom>
              <a:avLst/>
              <a:gdLst/>
              <a:ahLst/>
              <a:cxnLst/>
              <a:rect l="l" t="t" r="r" b="b"/>
              <a:pathLst>
                <a:path w="12918" h="10807" extrusionOk="0">
                  <a:moveTo>
                    <a:pt x="10807" y="851"/>
                  </a:moveTo>
                  <a:cubicBezTo>
                    <a:pt x="10366" y="1608"/>
                    <a:pt x="10366" y="2584"/>
                    <a:pt x="10807" y="3340"/>
                  </a:cubicBezTo>
                  <a:lnTo>
                    <a:pt x="2332" y="3340"/>
                  </a:lnTo>
                  <a:cubicBezTo>
                    <a:pt x="1765" y="3340"/>
                    <a:pt x="1293" y="2962"/>
                    <a:pt x="1135" y="2458"/>
                  </a:cubicBezTo>
                  <a:cubicBezTo>
                    <a:pt x="915" y="1671"/>
                    <a:pt x="1513" y="851"/>
                    <a:pt x="2332" y="851"/>
                  </a:cubicBezTo>
                  <a:close/>
                  <a:moveTo>
                    <a:pt x="8822" y="4159"/>
                  </a:moveTo>
                  <a:lnTo>
                    <a:pt x="8822" y="6648"/>
                  </a:lnTo>
                  <a:lnTo>
                    <a:pt x="1891" y="6648"/>
                  </a:lnTo>
                  <a:lnTo>
                    <a:pt x="1891" y="4159"/>
                  </a:lnTo>
                  <a:close/>
                  <a:moveTo>
                    <a:pt x="10524" y="4159"/>
                  </a:moveTo>
                  <a:lnTo>
                    <a:pt x="10524" y="6648"/>
                  </a:lnTo>
                  <a:lnTo>
                    <a:pt x="9704" y="6648"/>
                  </a:lnTo>
                  <a:lnTo>
                    <a:pt x="9704" y="4159"/>
                  </a:lnTo>
                  <a:close/>
                  <a:moveTo>
                    <a:pt x="12130" y="4159"/>
                  </a:moveTo>
                  <a:lnTo>
                    <a:pt x="12130" y="6648"/>
                  </a:lnTo>
                  <a:lnTo>
                    <a:pt x="11343" y="6648"/>
                  </a:lnTo>
                  <a:lnTo>
                    <a:pt x="11343" y="4159"/>
                  </a:lnTo>
                  <a:close/>
                  <a:moveTo>
                    <a:pt x="1986" y="7467"/>
                  </a:moveTo>
                  <a:lnTo>
                    <a:pt x="1986" y="9956"/>
                  </a:lnTo>
                  <a:lnTo>
                    <a:pt x="1104" y="9956"/>
                  </a:lnTo>
                  <a:lnTo>
                    <a:pt x="1104" y="7467"/>
                  </a:lnTo>
                  <a:close/>
                  <a:moveTo>
                    <a:pt x="3624" y="7467"/>
                  </a:moveTo>
                  <a:lnTo>
                    <a:pt x="3624" y="9956"/>
                  </a:lnTo>
                  <a:lnTo>
                    <a:pt x="2805" y="9956"/>
                  </a:lnTo>
                  <a:lnTo>
                    <a:pt x="2805" y="7467"/>
                  </a:lnTo>
                  <a:close/>
                  <a:moveTo>
                    <a:pt x="11311" y="7467"/>
                  </a:moveTo>
                  <a:lnTo>
                    <a:pt x="11311" y="9956"/>
                  </a:lnTo>
                  <a:lnTo>
                    <a:pt x="4443" y="9956"/>
                  </a:lnTo>
                  <a:lnTo>
                    <a:pt x="4443" y="7467"/>
                  </a:lnTo>
                  <a:close/>
                  <a:moveTo>
                    <a:pt x="2364" y="1"/>
                  </a:moveTo>
                  <a:cubicBezTo>
                    <a:pt x="1671" y="1"/>
                    <a:pt x="1041" y="379"/>
                    <a:pt x="631" y="914"/>
                  </a:cubicBezTo>
                  <a:cubicBezTo>
                    <a:pt x="1" y="1828"/>
                    <a:pt x="253" y="3088"/>
                    <a:pt x="1104" y="3718"/>
                  </a:cubicBezTo>
                  <a:lnTo>
                    <a:pt x="1104" y="6648"/>
                  </a:lnTo>
                  <a:lnTo>
                    <a:pt x="694" y="6648"/>
                  </a:lnTo>
                  <a:cubicBezTo>
                    <a:pt x="442" y="6648"/>
                    <a:pt x="284" y="6837"/>
                    <a:pt x="284" y="7058"/>
                  </a:cubicBezTo>
                  <a:lnTo>
                    <a:pt x="284" y="10366"/>
                  </a:lnTo>
                  <a:cubicBezTo>
                    <a:pt x="284" y="10618"/>
                    <a:pt x="473" y="10807"/>
                    <a:pt x="694" y="10807"/>
                  </a:cubicBezTo>
                  <a:lnTo>
                    <a:pt x="11721" y="10807"/>
                  </a:lnTo>
                  <a:cubicBezTo>
                    <a:pt x="11941" y="10807"/>
                    <a:pt x="12130" y="10618"/>
                    <a:pt x="12130" y="10366"/>
                  </a:cubicBezTo>
                  <a:lnTo>
                    <a:pt x="12130" y="7499"/>
                  </a:lnTo>
                  <a:lnTo>
                    <a:pt x="12540" y="7499"/>
                  </a:lnTo>
                  <a:cubicBezTo>
                    <a:pt x="12760" y="7499"/>
                    <a:pt x="12918" y="7310"/>
                    <a:pt x="12918" y="7058"/>
                  </a:cubicBezTo>
                  <a:lnTo>
                    <a:pt x="12918" y="3750"/>
                  </a:lnTo>
                  <a:cubicBezTo>
                    <a:pt x="12918" y="3529"/>
                    <a:pt x="12760" y="3340"/>
                    <a:pt x="12540" y="3340"/>
                  </a:cubicBezTo>
                  <a:lnTo>
                    <a:pt x="11878" y="3340"/>
                  </a:lnTo>
                  <a:cubicBezTo>
                    <a:pt x="11091" y="2647"/>
                    <a:pt x="11122" y="1387"/>
                    <a:pt x="11973" y="757"/>
                  </a:cubicBezTo>
                  <a:cubicBezTo>
                    <a:pt x="12256" y="536"/>
                    <a:pt x="12130" y="64"/>
                    <a:pt x="1178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36"/>
          <p:cNvSpPr/>
          <p:nvPr/>
        </p:nvSpPr>
        <p:spPr>
          <a:xfrm>
            <a:off x="1084396" y="1797063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2F2F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See what is happening elsewhere</a:t>
            </a:r>
            <a:endParaRPr sz="24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5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CDC97B3-1C76-94DD-3776-53BF9D09E8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11" name="Google Shape;1011;p36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 rot="16200000">
            <a:off x="-2094834" y="2074663"/>
            <a:ext cx="5143501" cy="994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Design Jams</a:t>
            </a:r>
            <a:endParaRPr dirty="0"/>
          </a:p>
        </p:txBody>
      </p:sp>
      <p:pic>
        <p:nvPicPr>
          <p:cNvPr id="15" name="Picture 14" descr="Background pattern&#10;&#10;Description automatically generated" hidden="1">
            <a:extLst>
              <a:ext uri="{FF2B5EF4-FFF2-40B4-BE49-F238E27FC236}">
                <a16:creationId xmlns:a16="http://schemas.microsoft.com/office/drawing/2014/main" id="{E282CE0A-01C9-B605-9558-BFAFEAA0A0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Google Shape;1012;p36">
            <a:extLst>
              <a:ext uri="{FF2B5EF4-FFF2-40B4-BE49-F238E27FC236}">
                <a16:creationId xmlns:a16="http://schemas.microsoft.com/office/drawing/2014/main" id="{E6E7AC68-1406-D1EB-4CAA-3601ACA393B1}"/>
              </a:ext>
            </a:extLst>
          </p:cNvPr>
          <p:cNvSpPr/>
          <p:nvPr/>
        </p:nvSpPr>
        <p:spPr>
          <a:xfrm>
            <a:off x="3041249" y="2722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13;p36">
            <a:extLst>
              <a:ext uri="{FF2B5EF4-FFF2-40B4-BE49-F238E27FC236}">
                <a16:creationId xmlns:a16="http://schemas.microsoft.com/office/drawing/2014/main" id="{BA62565A-57F4-1F2B-AEAC-9492FE7B2397}"/>
              </a:ext>
            </a:extLst>
          </p:cNvPr>
          <p:cNvSpPr/>
          <p:nvPr/>
        </p:nvSpPr>
        <p:spPr>
          <a:xfrm>
            <a:off x="2911174" y="2853248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014;p36">
            <a:extLst>
              <a:ext uri="{FF2B5EF4-FFF2-40B4-BE49-F238E27FC236}">
                <a16:creationId xmlns:a16="http://schemas.microsoft.com/office/drawing/2014/main" id="{1C277CF9-94AB-021C-FC5F-3CA22F7F26FF}"/>
              </a:ext>
            </a:extLst>
          </p:cNvPr>
          <p:cNvSpPr/>
          <p:nvPr/>
        </p:nvSpPr>
        <p:spPr>
          <a:xfrm>
            <a:off x="3008800" y="2733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15;p36">
            <a:extLst>
              <a:ext uri="{FF2B5EF4-FFF2-40B4-BE49-F238E27FC236}">
                <a16:creationId xmlns:a16="http://schemas.microsoft.com/office/drawing/2014/main" id="{25E97F90-F462-7FBD-3FFC-9CF690910062}"/>
              </a:ext>
            </a:extLst>
          </p:cNvPr>
          <p:cNvSpPr/>
          <p:nvPr/>
        </p:nvSpPr>
        <p:spPr>
          <a:xfrm>
            <a:off x="3030549" y="27556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16;p36">
            <a:extLst>
              <a:ext uri="{FF2B5EF4-FFF2-40B4-BE49-F238E27FC236}">
                <a16:creationId xmlns:a16="http://schemas.microsoft.com/office/drawing/2014/main" id="{7F0B8543-4F1C-CB79-9ADA-63D5FE6217C3}"/>
              </a:ext>
            </a:extLst>
          </p:cNvPr>
          <p:cNvSpPr/>
          <p:nvPr/>
        </p:nvSpPr>
        <p:spPr>
          <a:xfrm>
            <a:off x="2921899" y="28204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17;p36">
            <a:extLst>
              <a:ext uri="{FF2B5EF4-FFF2-40B4-BE49-F238E27FC236}">
                <a16:creationId xmlns:a16="http://schemas.microsoft.com/office/drawing/2014/main" id="{F931DF9C-F5A9-904E-7B7F-5D484AC5D6BD}"/>
              </a:ext>
            </a:extLst>
          </p:cNvPr>
          <p:cNvSpPr/>
          <p:nvPr/>
        </p:nvSpPr>
        <p:spPr>
          <a:xfrm>
            <a:off x="2943624" y="28422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18;p36">
            <a:extLst>
              <a:ext uri="{FF2B5EF4-FFF2-40B4-BE49-F238E27FC236}">
                <a16:creationId xmlns:a16="http://schemas.microsoft.com/office/drawing/2014/main" id="{87B13212-C069-7A05-68DE-5326909CB731}"/>
              </a:ext>
            </a:extLst>
          </p:cNvPr>
          <p:cNvSpPr/>
          <p:nvPr/>
        </p:nvSpPr>
        <p:spPr>
          <a:xfrm>
            <a:off x="2954650" y="2796562"/>
            <a:ext cx="74871" cy="58955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19;p36">
            <a:extLst>
              <a:ext uri="{FF2B5EF4-FFF2-40B4-BE49-F238E27FC236}">
                <a16:creationId xmlns:a16="http://schemas.microsoft.com/office/drawing/2014/main" id="{3FBA92E7-90B4-38CC-CD44-4E8E433355E4}"/>
              </a:ext>
            </a:extLst>
          </p:cNvPr>
          <p:cNvSpPr/>
          <p:nvPr/>
        </p:nvSpPr>
        <p:spPr>
          <a:xfrm>
            <a:off x="2976075" y="2774846"/>
            <a:ext cx="75391" cy="58921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20;p36">
            <a:extLst>
              <a:ext uri="{FF2B5EF4-FFF2-40B4-BE49-F238E27FC236}">
                <a16:creationId xmlns:a16="http://schemas.microsoft.com/office/drawing/2014/main" id="{35EFF3A3-E033-91F9-AD9F-FB514B9488CE}"/>
              </a:ext>
            </a:extLst>
          </p:cNvPr>
          <p:cNvSpPr/>
          <p:nvPr/>
        </p:nvSpPr>
        <p:spPr>
          <a:xfrm>
            <a:off x="2997799" y="33140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21;p36">
            <a:extLst>
              <a:ext uri="{FF2B5EF4-FFF2-40B4-BE49-F238E27FC236}">
                <a16:creationId xmlns:a16="http://schemas.microsoft.com/office/drawing/2014/main" id="{761C481D-0975-8D1A-D91D-6BD162A946FF}"/>
              </a:ext>
            </a:extLst>
          </p:cNvPr>
          <p:cNvSpPr/>
          <p:nvPr/>
        </p:nvSpPr>
        <p:spPr>
          <a:xfrm>
            <a:off x="2983225" y="3403284"/>
            <a:ext cx="76432" cy="59734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22;p36">
            <a:extLst>
              <a:ext uri="{FF2B5EF4-FFF2-40B4-BE49-F238E27FC236}">
                <a16:creationId xmlns:a16="http://schemas.microsoft.com/office/drawing/2014/main" id="{658F54FF-2848-C773-F483-E785A9BE25AF}"/>
              </a:ext>
            </a:extLst>
          </p:cNvPr>
          <p:cNvSpPr/>
          <p:nvPr/>
        </p:nvSpPr>
        <p:spPr>
          <a:xfrm>
            <a:off x="2644174" y="3954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35EC41-FF82-838A-2165-4C37D3AFC38E}"/>
              </a:ext>
            </a:extLst>
          </p:cNvPr>
          <p:cNvGrpSpPr/>
          <p:nvPr/>
        </p:nvGrpSpPr>
        <p:grpSpPr>
          <a:xfrm>
            <a:off x="1994036" y="373217"/>
            <a:ext cx="5617567" cy="2647433"/>
            <a:chOff x="1994036" y="373217"/>
            <a:chExt cx="5617567" cy="2647433"/>
          </a:xfrm>
        </p:grpSpPr>
        <p:grpSp>
          <p:nvGrpSpPr>
            <p:cNvPr id="28" name="Google Shape;1023;p36">
              <a:extLst>
                <a:ext uri="{FF2B5EF4-FFF2-40B4-BE49-F238E27FC236}">
                  <a16:creationId xmlns:a16="http://schemas.microsoft.com/office/drawing/2014/main" id="{52318EF9-5789-99C7-0701-E11B27F049F1}"/>
                </a:ext>
              </a:extLst>
            </p:cNvPr>
            <p:cNvGrpSpPr/>
            <p:nvPr/>
          </p:nvGrpSpPr>
          <p:grpSpPr>
            <a:xfrm>
              <a:off x="1994036" y="373217"/>
              <a:ext cx="5617567" cy="2647433"/>
              <a:chOff x="2214100" y="1138950"/>
              <a:chExt cx="3239425" cy="1953425"/>
            </a:xfrm>
          </p:grpSpPr>
          <p:grpSp>
            <p:nvGrpSpPr>
              <p:cNvPr id="29" name="Google Shape;1024;p36">
                <a:extLst>
                  <a:ext uri="{FF2B5EF4-FFF2-40B4-BE49-F238E27FC236}">
                    <a16:creationId xmlns:a16="http://schemas.microsoft.com/office/drawing/2014/main" id="{B0097BC9-9683-7CD1-D3E9-2F730CCB1AC6}"/>
                  </a:ext>
                </a:extLst>
              </p:cNvPr>
              <p:cNvGrpSpPr/>
              <p:nvPr/>
            </p:nvGrpSpPr>
            <p:grpSpPr>
              <a:xfrm>
                <a:off x="2290300" y="1138950"/>
                <a:ext cx="3163225" cy="1238275"/>
                <a:chOff x="2290300" y="1138950"/>
                <a:chExt cx="3163225" cy="1238275"/>
              </a:xfrm>
            </p:grpSpPr>
            <p:sp>
              <p:nvSpPr>
                <p:cNvPr id="31" name="Google Shape;1026;p36">
                  <a:extLst>
                    <a:ext uri="{FF2B5EF4-FFF2-40B4-BE49-F238E27FC236}">
                      <a16:creationId xmlns:a16="http://schemas.microsoft.com/office/drawing/2014/main" id="{CDB93350-B9AA-D674-82A9-3FDE08161994}"/>
                    </a:ext>
                  </a:extLst>
                </p:cNvPr>
                <p:cNvSpPr/>
                <p:nvPr/>
              </p:nvSpPr>
              <p:spPr>
                <a:xfrm>
                  <a:off x="3087541" y="1138950"/>
                  <a:ext cx="2365984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16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Singular or Broader Problems Focused on Learning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992" name="Google Shape;1027;p36">
                  <a:extLst>
                    <a:ext uri="{FF2B5EF4-FFF2-40B4-BE49-F238E27FC236}">
                      <a16:creationId xmlns:a16="http://schemas.microsoft.com/office/drawing/2014/main" id="{DEB93699-2DC7-2009-F0B1-AA14234B3830}"/>
                    </a:ext>
                  </a:extLst>
                </p:cNvPr>
                <p:cNvSpPr/>
                <p:nvPr/>
              </p:nvSpPr>
              <p:spPr>
                <a:xfrm>
                  <a:off x="2290300" y="1140750"/>
                  <a:ext cx="3163225" cy="12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29" h="49459" extrusionOk="0">
                      <a:moveTo>
                        <a:pt x="112896" y="0"/>
                      </a:moveTo>
                      <a:lnTo>
                        <a:pt x="121992" y="13347"/>
                      </a:lnTo>
                      <a:lnTo>
                        <a:pt x="115634" y="22467"/>
                      </a:lnTo>
                      <a:lnTo>
                        <a:pt x="24396" y="22467"/>
                      </a:lnTo>
                      <a:lnTo>
                        <a:pt x="24396" y="22432"/>
                      </a:lnTo>
                      <a:lnTo>
                        <a:pt x="24373" y="22432"/>
                      </a:lnTo>
                      <a:lnTo>
                        <a:pt x="0" y="46804"/>
                      </a:lnTo>
                      <a:lnTo>
                        <a:pt x="2644" y="49459"/>
                      </a:lnTo>
                      <a:lnTo>
                        <a:pt x="25897" y="26194"/>
                      </a:lnTo>
                      <a:lnTo>
                        <a:pt x="117587" y="26194"/>
                      </a:lnTo>
                      <a:lnTo>
                        <a:pt x="126528" y="13383"/>
                      </a:lnTo>
                      <a:lnTo>
                        <a:pt x="11758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" name="Google Shape;1028;p36">
                <a:extLst>
                  <a:ext uri="{FF2B5EF4-FFF2-40B4-BE49-F238E27FC236}">
                    <a16:creationId xmlns:a16="http://schemas.microsoft.com/office/drawing/2014/main" id="{393BDAFD-5242-CA78-C024-4DFCBBC4B4E2}"/>
                  </a:ext>
                </a:extLst>
              </p:cNvPr>
              <p:cNvSpPr/>
              <p:nvPr/>
            </p:nvSpPr>
            <p:spPr>
              <a:xfrm>
                <a:off x="2214100" y="1939525"/>
                <a:ext cx="809950" cy="1152850"/>
              </a:xfrm>
              <a:custGeom>
                <a:avLst/>
                <a:gdLst/>
                <a:ahLst/>
                <a:cxnLst/>
                <a:rect l="l" t="t" r="r" b="b"/>
                <a:pathLst>
                  <a:path w="32398" h="46114" extrusionOk="0">
                    <a:moveTo>
                      <a:pt x="0" y="0"/>
                    </a:moveTo>
                    <a:lnTo>
                      <a:pt x="0" y="46113"/>
                    </a:lnTo>
                    <a:lnTo>
                      <a:pt x="23384" y="22729"/>
                    </a:lnTo>
                    <a:lnTo>
                      <a:pt x="25754" y="20372"/>
                    </a:lnTo>
                    <a:lnTo>
                      <a:pt x="32397" y="13728"/>
                    </a:lnTo>
                    <a:cubicBezTo>
                      <a:pt x="24158" y="5299"/>
                      <a:pt x="12692" y="6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" name="Google Shape;14154;p78" descr="Envelope with Question Mark Icon">
              <a:extLst>
                <a:ext uri="{FF2B5EF4-FFF2-40B4-BE49-F238E27FC236}">
                  <a16:creationId xmlns:a16="http://schemas.microsoft.com/office/drawing/2014/main" id="{48A129F4-1F07-7CA2-4835-A4BE0EE2A663}"/>
                </a:ext>
              </a:extLst>
            </p:cNvPr>
            <p:cNvGrpSpPr/>
            <p:nvPr/>
          </p:nvGrpSpPr>
          <p:grpSpPr>
            <a:xfrm>
              <a:off x="2394709" y="1635560"/>
              <a:ext cx="457200" cy="457200"/>
              <a:chOff x="-35854750" y="2272675"/>
              <a:chExt cx="293000" cy="291450"/>
            </a:xfrm>
            <a:solidFill>
              <a:schemeClr val="bg1"/>
            </a:solidFill>
          </p:grpSpPr>
          <p:sp>
            <p:nvSpPr>
              <p:cNvPr id="4" name="Google Shape;14155;p78">
                <a:extLst>
                  <a:ext uri="{FF2B5EF4-FFF2-40B4-BE49-F238E27FC236}">
                    <a16:creationId xmlns:a16="http://schemas.microsoft.com/office/drawing/2014/main" id="{16FC5C06-BC5A-943A-60AB-A7FF74AAF09F}"/>
                  </a:ext>
                </a:extLst>
              </p:cNvPr>
              <p:cNvSpPr/>
              <p:nvPr/>
            </p:nvSpPr>
            <p:spPr>
              <a:xfrm>
                <a:off x="-35854750" y="2272675"/>
                <a:ext cx="293000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58" extrusionOk="0">
                    <a:moveTo>
                      <a:pt x="5844" y="654"/>
                    </a:moveTo>
                    <a:cubicBezTo>
                      <a:pt x="6144" y="654"/>
                      <a:pt x="6443" y="773"/>
                      <a:pt x="6679" y="1009"/>
                    </a:cubicBezTo>
                    <a:lnTo>
                      <a:pt x="7057" y="1355"/>
                    </a:lnTo>
                    <a:lnTo>
                      <a:pt x="4600" y="1355"/>
                    </a:lnTo>
                    <a:lnTo>
                      <a:pt x="5009" y="1009"/>
                    </a:lnTo>
                    <a:cubicBezTo>
                      <a:pt x="5246" y="773"/>
                      <a:pt x="5545" y="654"/>
                      <a:pt x="5844" y="654"/>
                    </a:cubicBezTo>
                    <a:close/>
                    <a:moveTo>
                      <a:pt x="2080" y="3939"/>
                    </a:moveTo>
                    <a:lnTo>
                      <a:pt x="2080" y="6365"/>
                    </a:lnTo>
                    <a:lnTo>
                      <a:pt x="819" y="5136"/>
                    </a:lnTo>
                    <a:lnTo>
                      <a:pt x="2080" y="3939"/>
                    </a:lnTo>
                    <a:close/>
                    <a:moveTo>
                      <a:pt x="9609" y="3876"/>
                    </a:moveTo>
                    <a:lnTo>
                      <a:pt x="10869" y="5136"/>
                    </a:lnTo>
                    <a:lnTo>
                      <a:pt x="9609" y="6365"/>
                    </a:lnTo>
                    <a:lnTo>
                      <a:pt x="9609" y="3876"/>
                    </a:lnTo>
                    <a:close/>
                    <a:moveTo>
                      <a:pt x="8570" y="2080"/>
                    </a:moveTo>
                    <a:cubicBezTo>
                      <a:pt x="8790" y="2080"/>
                      <a:pt x="8948" y="2238"/>
                      <a:pt x="8948" y="2427"/>
                    </a:cubicBezTo>
                    <a:lnTo>
                      <a:pt x="8948" y="7089"/>
                    </a:lnTo>
                    <a:lnTo>
                      <a:pt x="8286" y="7751"/>
                    </a:lnTo>
                    <a:cubicBezTo>
                      <a:pt x="7593" y="7152"/>
                      <a:pt x="6774" y="6837"/>
                      <a:pt x="5860" y="6837"/>
                    </a:cubicBezTo>
                    <a:cubicBezTo>
                      <a:pt x="4978" y="6837"/>
                      <a:pt x="4127" y="7152"/>
                      <a:pt x="3466" y="7751"/>
                    </a:cubicBezTo>
                    <a:lnTo>
                      <a:pt x="2804" y="7089"/>
                    </a:lnTo>
                    <a:lnTo>
                      <a:pt x="2804" y="2427"/>
                    </a:lnTo>
                    <a:cubicBezTo>
                      <a:pt x="2804" y="2238"/>
                      <a:pt x="2962" y="2080"/>
                      <a:pt x="3119" y="2080"/>
                    </a:cubicBezTo>
                    <a:close/>
                    <a:moveTo>
                      <a:pt x="693" y="5987"/>
                    </a:moveTo>
                    <a:lnTo>
                      <a:pt x="2993" y="8223"/>
                    </a:lnTo>
                    <a:lnTo>
                      <a:pt x="693" y="10492"/>
                    </a:lnTo>
                    <a:lnTo>
                      <a:pt x="693" y="5987"/>
                    </a:lnTo>
                    <a:close/>
                    <a:moveTo>
                      <a:pt x="11027" y="5987"/>
                    </a:moveTo>
                    <a:lnTo>
                      <a:pt x="11027" y="10492"/>
                    </a:lnTo>
                    <a:lnTo>
                      <a:pt x="8727" y="8223"/>
                    </a:lnTo>
                    <a:lnTo>
                      <a:pt x="11027" y="5987"/>
                    </a:lnTo>
                    <a:close/>
                    <a:moveTo>
                      <a:pt x="5829" y="7499"/>
                    </a:moveTo>
                    <a:cubicBezTo>
                      <a:pt x="6616" y="7499"/>
                      <a:pt x="7309" y="7814"/>
                      <a:pt x="7876" y="8381"/>
                    </a:cubicBezTo>
                    <a:lnTo>
                      <a:pt x="10523" y="10964"/>
                    </a:lnTo>
                    <a:lnTo>
                      <a:pt x="1166" y="10964"/>
                    </a:lnTo>
                    <a:lnTo>
                      <a:pt x="3781" y="8381"/>
                    </a:lnTo>
                    <a:cubicBezTo>
                      <a:pt x="4316" y="7814"/>
                      <a:pt x="5041" y="7499"/>
                      <a:pt x="5829" y="7499"/>
                    </a:cubicBezTo>
                    <a:close/>
                    <a:moveTo>
                      <a:pt x="5864" y="1"/>
                    </a:moveTo>
                    <a:cubicBezTo>
                      <a:pt x="5380" y="1"/>
                      <a:pt x="4899" y="190"/>
                      <a:pt x="4537" y="568"/>
                    </a:cubicBezTo>
                    <a:lnTo>
                      <a:pt x="3655" y="1387"/>
                    </a:lnTo>
                    <a:lnTo>
                      <a:pt x="3119" y="1387"/>
                    </a:lnTo>
                    <a:cubicBezTo>
                      <a:pt x="2552" y="1387"/>
                      <a:pt x="2080" y="1859"/>
                      <a:pt x="2080" y="2427"/>
                    </a:cubicBezTo>
                    <a:lnTo>
                      <a:pt x="2080" y="2962"/>
                    </a:lnTo>
                    <a:lnTo>
                      <a:pt x="315" y="4726"/>
                    </a:lnTo>
                    <a:cubicBezTo>
                      <a:pt x="126" y="4915"/>
                      <a:pt x="0" y="5136"/>
                      <a:pt x="0" y="5420"/>
                    </a:cubicBezTo>
                    <a:lnTo>
                      <a:pt x="0" y="10618"/>
                    </a:lnTo>
                    <a:cubicBezTo>
                      <a:pt x="32" y="11216"/>
                      <a:pt x="473" y="11657"/>
                      <a:pt x="1071" y="11657"/>
                    </a:cubicBezTo>
                    <a:lnTo>
                      <a:pt x="10680" y="11657"/>
                    </a:lnTo>
                    <a:cubicBezTo>
                      <a:pt x="11216" y="11657"/>
                      <a:pt x="11720" y="11185"/>
                      <a:pt x="11720" y="10618"/>
                    </a:cubicBezTo>
                    <a:lnTo>
                      <a:pt x="11720" y="5420"/>
                    </a:lnTo>
                    <a:cubicBezTo>
                      <a:pt x="11720" y="5136"/>
                      <a:pt x="11626" y="4915"/>
                      <a:pt x="11405" y="4726"/>
                    </a:cubicBezTo>
                    <a:lnTo>
                      <a:pt x="9641" y="2962"/>
                    </a:lnTo>
                    <a:lnTo>
                      <a:pt x="9641" y="2427"/>
                    </a:lnTo>
                    <a:cubicBezTo>
                      <a:pt x="9641" y="1859"/>
                      <a:pt x="9168" y="1387"/>
                      <a:pt x="8633" y="1387"/>
                    </a:cubicBezTo>
                    <a:lnTo>
                      <a:pt x="8065" y="1387"/>
                    </a:lnTo>
                    <a:lnTo>
                      <a:pt x="7215" y="568"/>
                    </a:lnTo>
                    <a:cubicBezTo>
                      <a:pt x="6837" y="190"/>
                      <a:pt x="6348" y="1"/>
                      <a:pt x="58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14156;p78">
                <a:extLst>
                  <a:ext uri="{FF2B5EF4-FFF2-40B4-BE49-F238E27FC236}">
                    <a16:creationId xmlns:a16="http://schemas.microsoft.com/office/drawing/2014/main" id="{4C89C2A4-8DC2-29E7-EA5C-EA77675FA241}"/>
                  </a:ext>
                </a:extLst>
              </p:cNvPr>
              <p:cNvSpPr/>
              <p:nvPr/>
            </p:nvSpPr>
            <p:spPr>
              <a:xfrm>
                <a:off x="-35733475" y="2340425"/>
                <a:ext cx="512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742" extrusionOk="0">
                    <a:moveTo>
                      <a:pt x="1009" y="0"/>
                    </a:moveTo>
                    <a:cubicBezTo>
                      <a:pt x="474" y="0"/>
                      <a:pt x="1" y="473"/>
                      <a:pt x="1" y="1008"/>
                    </a:cubicBezTo>
                    <a:cubicBezTo>
                      <a:pt x="1" y="1260"/>
                      <a:pt x="158" y="1418"/>
                      <a:pt x="316" y="1418"/>
                    </a:cubicBezTo>
                    <a:cubicBezTo>
                      <a:pt x="505" y="1418"/>
                      <a:pt x="663" y="1260"/>
                      <a:pt x="663" y="1040"/>
                    </a:cubicBezTo>
                    <a:cubicBezTo>
                      <a:pt x="663" y="851"/>
                      <a:pt x="820" y="693"/>
                      <a:pt x="1009" y="693"/>
                    </a:cubicBezTo>
                    <a:cubicBezTo>
                      <a:pt x="1198" y="693"/>
                      <a:pt x="1356" y="851"/>
                      <a:pt x="1356" y="1040"/>
                    </a:cubicBezTo>
                    <a:cubicBezTo>
                      <a:pt x="1356" y="1229"/>
                      <a:pt x="1293" y="1323"/>
                      <a:pt x="1135" y="1386"/>
                    </a:cubicBezTo>
                    <a:cubicBezTo>
                      <a:pt x="852" y="1449"/>
                      <a:pt x="663" y="1733"/>
                      <a:pt x="663" y="2016"/>
                    </a:cubicBezTo>
                    <a:lnTo>
                      <a:pt x="663" y="2394"/>
                    </a:lnTo>
                    <a:cubicBezTo>
                      <a:pt x="663" y="2583"/>
                      <a:pt x="820" y="2741"/>
                      <a:pt x="1009" y="2741"/>
                    </a:cubicBezTo>
                    <a:cubicBezTo>
                      <a:pt x="1230" y="2741"/>
                      <a:pt x="1387" y="2583"/>
                      <a:pt x="1387" y="2394"/>
                    </a:cubicBezTo>
                    <a:lnTo>
                      <a:pt x="1387" y="2016"/>
                    </a:lnTo>
                    <a:cubicBezTo>
                      <a:pt x="1765" y="1827"/>
                      <a:pt x="2049" y="1449"/>
                      <a:pt x="2049" y="1008"/>
                    </a:cubicBezTo>
                    <a:cubicBezTo>
                      <a:pt x="2049" y="473"/>
                      <a:pt x="1576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4157;p78">
                <a:extLst>
                  <a:ext uri="{FF2B5EF4-FFF2-40B4-BE49-F238E27FC236}">
                    <a16:creationId xmlns:a16="http://schemas.microsoft.com/office/drawing/2014/main" id="{38D8B800-298F-5B7B-EBEB-B56D6354A192}"/>
                  </a:ext>
                </a:extLst>
              </p:cNvPr>
              <p:cNvSpPr/>
              <p:nvPr/>
            </p:nvSpPr>
            <p:spPr>
              <a:xfrm>
                <a:off x="-35716925" y="2418400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47" y="693"/>
                    </a:cubicBezTo>
                    <a:cubicBezTo>
                      <a:pt x="536" y="693"/>
                      <a:pt x="694" y="536"/>
                      <a:pt x="694" y="347"/>
                    </a:cubicBezTo>
                    <a:cubicBezTo>
                      <a:pt x="662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9" name="Group 1008">
            <a:extLst>
              <a:ext uri="{FF2B5EF4-FFF2-40B4-BE49-F238E27FC236}">
                <a16:creationId xmlns:a16="http://schemas.microsoft.com/office/drawing/2014/main" id="{008A9895-B974-E2A6-9695-DE470903CB96}"/>
              </a:ext>
            </a:extLst>
          </p:cNvPr>
          <p:cNvGrpSpPr/>
          <p:nvPr/>
        </p:nvGrpSpPr>
        <p:grpSpPr>
          <a:xfrm>
            <a:off x="1981147" y="1537324"/>
            <a:ext cx="6762436" cy="1469087"/>
            <a:chOff x="1981147" y="1537324"/>
            <a:chExt cx="6762436" cy="1469087"/>
          </a:xfrm>
        </p:grpSpPr>
        <p:grpSp>
          <p:nvGrpSpPr>
            <p:cNvPr id="998" name="Google Shape;1037;p36">
              <a:extLst>
                <a:ext uri="{FF2B5EF4-FFF2-40B4-BE49-F238E27FC236}">
                  <a16:creationId xmlns:a16="http://schemas.microsoft.com/office/drawing/2014/main" id="{49F1134A-0749-B73C-836D-1ADA3720FD8D}"/>
                </a:ext>
              </a:extLst>
            </p:cNvPr>
            <p:cNvGrpSpPr/>
            <p:nvPr/>
          </p:nvGrpSpPr>
          <p:grpSpPr>
            <a:xfrm>
              <a:off x="1981147" y="1537324"/>
              <a:ext cx="6762436" cy="1469087"/>
              <a:chOff x="2214100" y="2008400"/>
              <a:chExt cx="3899625" cy="1083975"/>
            </a:xfrm>
          </p:grpSpPr>
          <p:grpSp>
            <p:nvGrpSpPr>
              <p:cNvPr id="999" name="Google Shape;1038;p36">
                <a:extLst>
                  <a:ext uri="{FF2B5EF4-FFF2-40B4-BE49-F238E27FC236}">
                    <a16:creationId xmlns:a16="http://schemas.microsoft.com/office/drawing/2014/main" id="{C8CBE2EB-D69C-941C-E5D0-4766741A70F8}"/>
                  </a:ext>
                </a:extLst>
              </p:cNvPr>
              <p:cNvGrpSpPr/>
              <p:nvPr/>
            </p:nvGrpSpPr>
            <p:grpSpPr>
              <a:xfrm>
                <a:off x="3035625" y="2008400"/>
                <a:ext cx="3078100" cy="656075"/>
                <a:chOff x="3035625" y="2008400"/>
                <a:chExt cx="3078100" cy="656075"/>
              </a:xfrm>
            </p:grpSpPr>
            <p:sp>
              <p:nvSpPr>
                <p:cNvPr id="1001" name="Google Shape;1040;p36">
                  <a:extLst>
                    <a:ext uri="{FF2B5EF4-FFF2-40B4-BE49-F238E27FC236}">
                      <a16:creationId xmlns:a16="http://schemas.microsoft.com/office/drawing/2014/main" id="{885EB3FF-523D-A4CF-B057-E7B808FC505B}"/>
                    </a:ext>
                  </a:extLst>
                </p:cNvPr>
                <p:cNvSpPr/>
                <p:nvPr/>
              </p:nvSpPr>
              <p:spPr>
                <a:xfrm>
                  <a:off x="3931275" y="200840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Multiple Perspectives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02" name="Google Shape;1041;p36">
                  <a:extLst>
                    <a:ext uri="{FF2B5EF4-FFF2-40B4-BE49-F238E27FC236}">
                      <a16:creationId xmlns:a16="http://schemas.microsoft.com/office/drawing/2014/main" id="{8C9B5139-3604-C5C1-4655-CE389F759B39}"/>
                    </a:ext>
                  </a:extLst>
                </p:cNvPr>
                <p:cNvSpPr/>
                <p:nvPr/>
              </p:nvSpPr>
              <p:spPr>
                <a:xfrm>
                  <a:off x="3035625" y="200840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0" name="Google Shape;1042;p36">
                <a:extLst>
                  <a:ext uri="{FF2B5EF4-FFF2-40B4-BE49-F238E27FC236}">
                    <a16:creationId xmlns:a16="http://schemas.microsoft.com/office/drawing/2014/main" id="{CCDD0B40-C0BD-78D2-F13F-6845BF4C4ADF}"/>
                  </a:ext>
                </a:extLst>
              </p:cNvPr>
              <p:cNvSpPr/>
              <p:nvPr/>
            </p:nvSpPr>
            <p:spPr>
              <a:xfrm>
                <a:off x="2214100" y="2282425"/>
                <a:ext cx="1134975" cy="809950"/>
              </a:xfrm>
              <a:custGeom>
                <a:avLst/>
                <a:gdLst/>
                <a:ahLst/>
                <a:cxnLst/>
                <a:rect l="l" t="t" r="r" b="b"/>
                <a:pathLst>
                  <a:path w="45399" h="32398" extrusionOk="0">
                    <a:moveTo>
                      <a:pt x="32397" y="0"/>
                    </a:moveTo>
                    <a:lnTo>
                      <a:pt x="0" y="32397"/>
                    </a:lnTo>
                    <a:lnTo>
                      <a:pt x="45387" y="32397"/>
                    </a:lnTo>
                    <a:cubicBezTo>
                      <a:pt x="45399" y="32231"/>
                      <a:pt x="45399" y="32064"/>
                      <a:pt x="45399" y="31897"/>
                    </a:cubicBezTo>
                    <a:cubicBezTo>
                      <a:pt x="45399" y="19479"/>
                      <a:pt x="40434" y="8228"/>
                      <a:pt x="323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4043;p77" descr="Person in Lightbulb Icon">
              <a:extLst>
                <a:ext uri="{FF2B5EF4-FFF2-40B4-BE49-F238E27FC236}">
                  <a16:creationId xmlns:a16="http://schemas.microsoft.com/office/drawing/2014/main" id="{C4764B91-A4F8-F326-4A98-39FC9B0C69F4}"/>
                </a:ext>
              </a:extLst>
            </p:cNvPr>
            <p:cNvSpPr/>
            <p:nvPr/>
          </p:nvSpPr>
          <p:spPr>
            <a:xfrm>
              <a:off x="3071636" y="231046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9169" h="11846" extrusionOk="0">
                  <a:moveTo>
                    <a:pt x="4695" y="2079"/>
                  </a:moveTo>
                  <a:cubicBezTo>
                    <a:pt x="5073" y="2079"/>
                    <a:pt x="5388" y="2394"/>
                    <a:pt x="5388" y="2772"/>
                  </a:cubicBezTo>
                  <a:cubicBezTo>
                    <a:pt x="5388" y="3181"/>
                    <a:pt x="5073" y="3496"/>
                    <a:pt x="4695" y="3496"/>
                  </a:cubicBezTo>
                  <a:cubicBezTo>
                    <a:pt x="4285" y="3496"/>
                    <a:pt x="3970" y="3181"/>
                    <a:pt x="3970" y="2772"/>
                  </a:cubicBezTo>
                  <a:cubicBezTo>
                    <a:pt x="3970" y="2394"/>
                    <a:pt x="4285" y="2079"/>
                    <a:pt x="4695" y="2079"/>
                  </a:cubicBezTo>
                  <a:close/>
                  <a:moveTo>
                    <a:pt x="4695" y="4189"/>
                  </a:moveTo>
                  <a:cubicBezTo>
                    <a:pt x="5640" y="4189"/>
                    <a:pt x="6428" y="4977"/>
                    <a:pt x="6428" y="5922"/>
                  </a:cubicBezTo>
                  <a:lnTo>
                    <a:pt x="6428" y="6300"/>
                  </a:lnTo>
                  <a:lnTo>
                    <a:pt x="2962" y="6300"/>
                  </a:lnTo>
                  <a:lnTo>
                    <a:pt x="2962" y="5922"/>
                  </a:lnTo>
                  <a:cubicBezTo>
                    <a:pt x="2962" y="4945"/>
                    <a:pt x="3750" y="4189"/>
                    <a:pt x="4695" y="4189"/>
                  </a:cubicBezTo>
                  <a:close/>
                  <a:moveTo>
                    <a:pt x="4730" y="664"/>
                  </a:moveTo>
                  <a:cubicBezTo>
                    <a:pt x="6870" y="664"/>
                    <a:pt x="8538" y="2418"/>
                    <a:pt x="8538" y="4473"/>
                  </a:cubicBezTo>
                  <a:cubicBezTo>
                    <a:pt x="8538" y="5544"/>
                    <a:pt x="8097" y="6552"/>
                    <a:pt x="7310" y="7277"/>
                  </a:cubicBezTo>
                  <a:cubicBezTo>
                    <a:pt x="7215" y="7403"/>
                    <a:pt x="7121" y="7466"/>
                    <a:pt x="6995" y="7497"/>
                  </a:cubicBezTo>
                  <a:cubicBezTo>
                    <a:pt x="6774" y="7718"/>
                    <a:pt x="6522" y="7907"/>
                    <a:pt x="6459" y="8285"/>
                  </a:cubicBezTo>
                  <a:lnTo>
                    <a:pt x="5041" y="8285"/>
                  </a:lnTo>
                  <a:lnTo>
                    <a:pt x="5041" y="6993"/>
                  </a:lnTo>
                  <a:lnTo>
                    <a:pt x="6774" y="6993"/>
                  </a:lnTo>
                  <a:cubicBezTo>
                    <a:pt x="6963" y="6993"/>
                    <a:pt x="7121" y="6836"/>
                    <a:pt x="7121" y="6647"/>
                  </a:cubicBezTo>
                  <a:lnTo>
                    <a:pt x="7121" y="5922"/>
                  </a:lnTo>
                  <a:cubicBezTo>
                    <a:pt x="7121" y="4945"/>
                    <a:pt x="6585" y="4126"/>
                    <a:pt x="5734" y="3717"/>
                  </a:cubicBezTo>
                  <a:cubicBezTo>
                    <a:pt x="5987" y="3496"/>
                    <a:pt x="6113" y="3181"/>
                    <a:pt x="6113" y="2835"/>
                  </a:cubicBezTo>
                  <a:cubicBezTo>
                    <a:pt x="6113" y="2079"/>
                    <a:pt x="5482" y="1448"/>
                    <a:pt x="4726" y="1448"/>
                  </a:cubicBezTo>
                  <a:cubicBezTo>
                    <a:pt x="3970" y="1448"/>
                    <a:pt x="3340" y="2079"/>
                    <a:pt x="3340" y="2835"/>
                  </a:cubicBezTo>
                  <a:cubicBezTo>
                    <a:pt x="3340" y="3181"/>
                    <a:pt x="3466" y="3496"/>
                    <a:pt x="3687" y="3717"/>
                  </a:cubicBezTo>
                  <a:cubicBezTo>
                    <a:pt x="2868" y="4126"/>
                    <a:pt x="2332" y="4945"/>
                    <a:pt x="2332" y="5922"/>
                  </a:cubicBezTo>
                  <a:lnTo>
                    <a:pt x="2332" y="6647"/>
                  </a:lnTo>
                  <a:cubicBezTo>
                    <a:pt x="2332" y="6836"/>
                    <a:pt x="2489" y="6993"/>
                    <a:pt x="2679" y="6993"/>
                  </a:cubicBezTo>
                  <a:lnTo>
                    <a:pt x="4411" y="6993"/>
                  </a:lnTo>
                  <a:lnTo>
                    <a:pt x="4411" y="8411"/>
                  </a:lnTo>
                  <a:lnTo>
                    <a:pt x="2931" y="8411"/>
                  </a:lnTo>
                  <a:lnTo>
                    <a:pt x="2931" y="8380"/>
                  </a:lnTo>
                  <a:cubicBezTo>
                    <a:pt x="2836" y="7938"/>
                    <a:pt x="2615" y="7749"/>
                    <a:pt x="2363" y="7560"/>
                  </a:cubicBezTo>
                  <a:cubicBezTo>
                    <a:pt x="2300" y="7466"/>
                    <a:pt x="2174" y="7403"/>
                    <a:pt x="2048" y="7277"/>
                  </a:cubicBezTo>
                  <a:cubicBezTo>
                    <a:pt x="1135" y="6395"/>
                    <a:pt x="757" y="5135"/>
                    <a:pt x="946" y="3874"/>
                  </a:cubicBezTo>
                  <a:cubicBezTo>
                    <a:pt x="1198" y="2236"/>
                    <a:pt x="2615" y="881"/>
                    <a:pt x="4254" y="692"/>
                  </a:cubicBezTo>
                  <a:cubicBezTo>
                    <a:pt x="4415" y="673"/>
                    <a:pt x="4574" y="664"/>
                    <a:pt x="4730" y="664"/>
                  </a:cubicBezTo>
                  <a:close/>
                  <a:moveTo>
                    <a:pt x="6428" y="9073"/>
                  </a:moveTo>
                  <a:lnTo>
                    <a:pt x="6428" y="9419"/>
                  </a:lnTo>
                  <a:cubicBezTo>
                    <a:pt x="6428" y="9640"/>
                    <a:pt x="6270" y="9797"/>
                    <a:pt x="6081" y="9797"/>
                  </a:cubicBezTo>
                  <a:lnTo>
                    <a:pt x="3309" y="9797"/>
                  </a:lnTo>
                  <a:cubicBezTo>
                    <a:pt x="3120" y="9797"/>
                    <a:pt x="2962" y="9640"/>
                    <a:pt x="2962" y="9419"/>
                  </a:cubicBezTo>
                  <a:lnTo>
                    <a:pt x="2962" y="9073"/>
                  </a:lnTo>
                  <a:close/>
                  <a:moveTo>
                    <a:pt x="5703" y="10459"/>
                  </a:moveTo>
                  <a:lnTo>
                    <a:pt x="5703" y="10805"/>
                  </a:lnTo>
                  <a:cubicBezTo>
                    <a:pt x="5703" y="10994"/>
                    <a:pt x="5545" y="11183"/>
                    <a:pt x="5356" y="11183"/>
                  </a:cubicBezTo>
                  <a:lnTo>
                    <a:pt x="3970" y="11183"/>
                  </a:lnTo>
                  <a:cubicBezTo>
                    <a:pt x="3781" y="11183"/>
                    <a:pt x="3624" y="10994"/>
                    <a:pt x="3624" y="10805"/>
                  </a:cubicBezTo>
                  <a:lnTo>
                    <a:pt x="3624" y="10459"/>
                  </a:lnTo>
                  <a:close/>
                  <a:moveTo>
                    <a:pt x="4662" y="0"/>
                  </a:moveTo>
                  <a:cubicBezTo>
                    <a:pt x="4486" y="0"/>
                    <a:pt x="4308" y="10"/>
                    <a:pt x="4128" y="31"/>
                  </a:cubicBezTo>
                  <a:cubicBezTo>
                    <a:pt x="2174" y="251"/>
                    <a:pt x="568" y="1827"/>
                    <a:pt x="253" y="3780"/>
                  </a:cubicBezTo>
                  <a:cubicBezTo>
                    <a:pt x="1" y="5229"/>
                    <a:pt x="505" y="6710"/>
                    <a:pt x="1576" y="7749"/>
                  </a:cubicBezTo>
                  <a:cubicBezTo>
                    <a:pt x="1733" y="7875"/>
                    <a:pt x="1859" y="7970"/>
                    <a:pt x="1922" y="8064"/>
                  </a:cubicBezTo>
                  <a:cubicBezTo>
                    <a:pt x="2206" y="8285"/>
                    <a:pt x="2237" y="8348"/>
                    <a:pt x="2237" y="8695"/>
                  </a:cubicBezTo>
                  <a:lnTo>
                    <a:pt x="2237" y="9388"/>
                  </a:lnTo>
                  <a:cubicBezTo>
                    <a:pt x="2237" y="9829"/>
                    <a:pt x="2521" y="10238"/>
                    <a:pt x="2962" y="10396"/>
                  </a:cubicBezTo>
                  <a:lnTo>
                    <a:pt x="2962" y="10774"/>
                  </a:lnTo>
                  <a:cubicBezTo>
                    <a:pt x="2962" y="11404"/>
                    <a:pt x="3435" y="11845"/>
                    <a:pt x="3970" y="11845"/>
                  </a:cubicBezTo>
                  <a:lnTo>
                    <a:pt x="5356" y="11845"/>
                  </a:lnTo>
                  <a:cubicBezTo>
                    <a:pt x="5955" y="11845"/>
                    <a:pt x="6396" y="11372"/>
                    <a:pt x="6396" y="10805"/>
                  </a:cubicBezTo>
                  <a:lnTo>
                    <a:pt x="6396" y="10427"/>
                  </a:lnTo>
                  <a:cubicBezTo>
                    <a:pt x="6774" y="10270"/>
                    <a:pt x="7089" y="9923"/>
                    <a:pt x="7089" y="9451"/>
                  </a:cubicBezTo>
                  <a:lnTo>
                    <a:pt x="7089" y="8726"/>
                  </a:lnTo>
                  <a:cubicBezTo>
                    <a:pt x="7089" y="8380"/>
                    <a:pt x="7121" y="8348"/>
                    <a:pt x="7404" y="8096"/>
                  </a:cubicBezTo>
                  <a:cubicBezTo>
                    <a:pt x="7499" y="8033"/>
                    <a:pt x="7593" y="7938"/>
                    <a:pt x="7751" y="7812"/>
                  </a:cubicBezTo>
                  <a:cubicBezTo>
                    <a:pt x="8664" y="6962"/>
                    <a:pt x="9169" y="5765"/>
                    <a:pt x="9169" y="4504"/>
                  </a:cubicBezTo>
                  <a:cubicBezTo>
                    <a:pt x="9169" y="2060"/>
                    <a:pt x="7186" y="0"/>
                    <a:pt x="46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D49C4E74-6603-A397-C906-AA089F253E83}"/>
              </a:ext>
            </a:extLst>
          </p:cNvPr>
          <p:cNvGrpSpPr/>
          <p:nvPr/>
        </p:nvGrpSpPr>
        <p:grpSpPr>
          <a:xfrm>
            <a:off x="1981147" y="2918017"/>
            <a:ext cx="6762436" cy="1164082"/>
            <a:chOff x="1981147" y="2918017"/>
            <a:chExt cx="6762436" cy="1164082"/>
          </a:xfrm>
        </p:grpSpPr>
        <p:grpSp>
          <p:nvGrpSpPr>
            <p:cNvPr id="1003" name="Google Shape;1044;p36">
              <a:extLst>
                <a:ext uri="{FF2B5EF4-FFF2-40B4-BE49-F238E27FC236}">
                  <a16:creationId xmlns:a16="http://schemas.microsoft.com/office/drawing/2014/main" id="{8F19815D-5B33-BEBA-F35B-BEE39EE88740}"/>
                </a:ext>
              </a:extLst>
            </p:cNvPr>
            <p:cNvGrpSpPr/>
            <p:nvPr/>
          </p:nvGrpSpPr>
          <p:grpSpPr>
            <a:xfrm>
              <a:off x="1981147" y="2918017"/>
              <a:ext cx="6762436" cy="1164082"/>
              <a:chOff x="2214100" y="3030850"/>
              <a:chExt cx="3899625" cy="858925"/>
            </a:xfrm>
          </p:grpSpPr>
          <p:grpSp>
            <p:nvGrpSpPr>
              <p:cNvPr id="1004" name="Google Shape;1045;p36">
                <a:extLst>
                  <a:ext uri="{FF2B5EF4-FFF2-40B4-BE49-F238E27FC236}">
                    <a16:creationId xmlns:a16="http://schemas.microsoft.com/office/drawing/2014/main" id="{B60BBF0D-F009-C04D-520B-F7068E43DFF2}"/>
                  </a:ext>
                </a:extLst>
              </p:cNvPr>
              <p:cNvGrpSpPr/>
              <p:nvPr/>
            </p:nvGrpSpPr>
            <p:grpSpPr>
              <a:xfrm>
                <a:off x="3035625" y="3030850"/>
                <a:ext cx="3078100" cy="656075"/>
                <a:chOff x="3035625" y="3030850"/>
                <a:chExt cx="3078100" cy="656075"/>
              </a:xfrm>
            </p:grpSpPr>
            <p:sp>
              <p:nvSpPr>
                <p:cNvPr id="1006" name="Google Shape;1047;p36">
                  <a:extLst>
                    <a:ext uri="{FF2B5EF4-FFF2-40B4-BE49-F238E27FC236}">
                      <a16:creationId xmlns:a16="http://schemas.microsoft.com/office/drawing/2014/main" id="{A47B11F9-D652-55A9-4A49-180E168E71DC}"/>
                    </a:ext>
                  </a:extLst>
                </p:cNvPr>
                <p:cNvSpPr/>
                <p:nvPr/>
              </p:nvSpPr>
              <p:spPr>
                <a:xfrm>
                  <a:off x="3931275" y="303085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Development of Future Resoruces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07" name="Google Shape;1048;p36">
                  <a:extLst>
                    <a:ext uri="{FF2B5EF4-FFF2-40B4-BE49-F238E27FC236}">
                      <a16:creationId xmlns:a16="http://schemas.microsoft.com/office/drawing/2014/main" id="{8E658F68-B87B-5156-3768-DCC6DE30089D}"/>
                    </a:ext>
                  </a:extLst>
                </p:cNvPr>
                <p:cNvSpPr/>
                <p:nvPr/>
              </p:nvSpPr>
              <p:spPr>
                <a:xfrm>
                  <a:off x="3035625" y="303085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5" name="Google Shape;1049;p36">
                <a:extLst>
                  <a:ext uri="{FF2B5EF4-FFF2-40B4-BE49-F238E27FC236}">
                    <a16:creationId xmlns:a16="http://schemas.microsoft.com/office/drawing/2014/main" id="{9AD53B1F-266D-2BB9-62DC-B51BF91DFA43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1134675" cy="797425"/>
              </a:xfrm>
              <a:custGeom>
                <a:avLst/>
                <a:gdLst/>
                <a:ahLst/>
                <a:cxnLst/>
                <a:rect l="l" t="t" r="r" b="b"/>
                <a:pathLst>
                  <a:path w="45387" h="31897" extrusionOk="0">
                    <a:moveTo>
                      <a:pt x="0" y="0"/>
                    </a:moveTo>
                    <a:lnTo>
                      <a:pt x="31897" y="31897"/>
                    </a:lnTo>
                    <a:cubicBezTo>
                      <a:pt x="40124" y="23741"/>
                      <a:pt x="45256" y="12478"/>
                      <a:pt x="45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14686;p79" descr="Design Notebook Icon">
              <a:extLst>
                <a:ext uri="{FF2B5EF4-FFF2-40B4-BE49-F238E27FC236}">
                  <a16:creationId xmlns:a16="http://schemas.microsoft.com/office/drawing/2014/main" id="{3561B64B-9906-1677-0533-43A4EEBA6743}"/>
                </a:ext>
              </a:extLst>
            </p:cNvPr>
            <p:cNvGrpSpPr/>
            <p:nvPr/>
          </p:nvGrpSpPr>
          <p:grpSpPr>
            <a:xfrm>
              <a:off x="3117532" y="3218111"/>
              <a:ext cx="457200" cy="457200"/>
              <a:chOff x="-47509225" y="1974175"/>
              <a:chExt cx="263075" cy="300900"/>
            </a:xfrm>
            <a:solidFill>
              <a:schemeClr val="bg1"/>
            </a:solidFill>
          </p:grpSpPr>
          <p:sp>
            <p:nvSpPr>
              <p:cNvPr id="9" name="Google Shape;14687;p79">
                <a:extLst>
                  <a:ext uri="{FF2B5EF4-FFF2-40B4-BE49-F238E27FC236}">
                    <a16:creationId xmlns:a16="http://schemas.microsoft.com/office/drawing/2014/main" id="{0DEE6ABB-0E28-0A39-E021-3C576EF2F357}"/>
                  </a:ext>
                </a:extLst>
              </p:cNvPr>
              <p:cNvSpPr/>
              <p:nvPr/>
            </p:nvSpPr>
            <p:spPr>
              <a:xfrm>
                <a:off x="-47439925" y="2026950"/>
                <a:ext cx="124475" cy="12445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4978" extrusionOk="0">
                    <a:moveTo>
                      <a:pt x="1828" y="725"/>
                    </a:moveTo>
                    <a:cubicBezTo>
                      <a:pt x="2301" y="725"/>
                      <a:pt x="2679" y="1008"/>
                      <a:pt x="2805" y="1418"/>
                    </a:cubicBezTo>
                    <a:lnTo>
                      <a:pt x="1828" y="1418"/>
                    </a:lnTo>
                    <a:cubicBezTo>
                      <a:pt x="1607" y="1418"/>
                      <a:pt x="1450" y="1575"/>
                      <a:pt x="1450" y="1796"/>
                    </a:cubicBezTo>
                    <a:lnTo>
                      <a:pt x="1450" y="2773"/>
                    </a:lnTo>
                    <a:cubicBezTo>
                      <a:pt x="1040" y="2615"/>
                      <a:pt x="757" y="2206"/>
                      <a:pt x="757" y="1796"/>
                    </a:cubicBezTo>
                    <a:cubicBezTo>
                      <a:pt x="757" y="1197"/>
                      <a:pt x="1229" y="725"/>
                      <a:pt x="1828" y="725"/>
                    </a:cubicBezTo>
                    <a:close/>
                    <a:moveTo>
                      <a:pt x="2805" y="2143"/>
                    </a:moveTo>
                    <a:cubicBezTo>
                      <a:pt x="2679" y="2458"/>
                      <a:pt x="2458" y="2678"/>
                      <a:pt x="2175" y="2773"/>
                    </a:cubicBezTo>
                    <a:lnTo>
                      <a:pt x="2175" y="2143"/>
                    </a:lnTo>
                    <a:close/>
                    <a:moveTo>
                      <a:pt x="4254" y="2111"/>
                    </a:moveTo>
                    <a:lnTo>
                      <a:pt x="4254" y="4222"/>
                    </a:lnTo>
                    <a:lnTo>
                      <a:pt x="2143" y="4222"/>
                    </a:lnTo>
                    <a:lnTo>
                      <a:pt x="2143" y="3466"/>
                    </a:lnTo>
                    <a:cubicBezTo>
                      <a:pt x="2805" y="3308"/>
                      <a:pt x="3372" y="2804"/>
                      <a:pt x="3529" y="2111"/>
                    </a:cubicBezTo>
                    <a:close/>
                    <a:moveTo>
                      <a:pt x="1765" y="0"/>
                    </a:moveTo>
                    <a:cubicBezTo>
                      <a:pt x="788" y="0"/>
                      <a:pt x="1" y="788"/>
                      <a:pt x="1" y="1796"/>
                    </a:cubicBezTo>
                    <a:cubicBezTo>
                      <a:pt x="1" y="2647"/>
                      <a:pt x="599" y="3340"/>
                      <a:pt x="1418" y="3529"/>
                    </a:cubicBezTo>
                    <a:lnTo>
                      <a:pt x="1418" y="4631"/>
                    </a:lnTo>
                    <a:cubicBezTo>
                      <a:pt x="1418" y="4820"/>
                      <a:pt x="1576" y="4978"/>
                      <a:pt x="1765" y="4978"/>
                    </a:cubicBezTo>
                    <a:lnTo>
                      <a:pt x="4569" y="4978"/>
                    </a:lnTo>
                    <a:cubicBezTo>
                      <a:pt x="4789" y="4978"/>
                      <a:pt x="4916" y="4820"/>
                      <a:pt x="4916" y="4631"/>
                    </a:cubicBezTo>
                    <a:lnTo>
                      <a:pt x="4916" y="1827"/>
                    </a:lnTo>
                    <a:cubicBezTo>
                      <a:pt x="4979" y="1575"/>
                      <a:pt x="4821" y="1418"/>
                      <a:pt x="4600" y="1418"/>
                    </a:cubicBezTo>
                    <a:lnTo>
                      <a:pt x="3498" y="1418"/>
                    </a:lnTo>
                    <a:cubicBezTo>
                      <a:pt x="3340" y="630"/>
                      <a:pt x="2647" y="0"/>
                      <a:pt x="17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4688;p79">
                <a:extLst>
                  <a:ext uri="{FF2B5EF4-FFF2-40B4-BE49-F238E27FC236}">
                    <a16:creationId xmlns:a16="http://schemas.microsoft.com/office/drawing/2014/main" id="{62D43557-DBAF-4828-8DC2-558A820F678D}"/>
                  </a:ext>
                </a:extLst>
              </p:cNvPr>
              <p:cNvSpPr/>
              <p:nvPr/>
            </p:nvSpPr>
            <p:spPr>
              <a:xfrm>
                <a:off x="-47439125" y="2184475"/>
                <a:ext cx="882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725" extrusionOk="0">
                    <a:moveTo>
                      <a:pt x="378" y="0"/>
                    </a:moveTo>
                    <a:cubicBezTo>
                      <a:pt x="158" y="0"/>
                      <a:pt x="32" y="158"/>
                      <a:pt x="32" y="378"/>
                    </a:cubicBezTo>
                    <a:cubicBezTo>
                      <a:pt x="0" y="567"/>
                      <a:pt x="158" y="725"/>
                      <a:pt x="378" y="725"/>
                    </a:cubicBezTo>
                    <a:lnTo>
                      <a:pt x="3182" y="725"/>
                    </a:lnTo>
                    <a:cubicBezTo>
                      <a:pt x="3371" y="725"/>
                      <a:pt x="3529" y="567"/>
                      <a:pt x="3529" y="378"/>
                    </a:cubicBezTo>
                    <a:cubicBezTo>
                      <a:pt x="3529" y="158"/>
                      <a:pt x="3371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4689;p79">
                <a:extLst>
                  <a:ext uri="{FF2B5EF4-FFF2-40B4-BE49-F238E27FC236}">
                    <a16:creationId xmlns:a16="http://schemas.microsoft.com/office/drawing/2014/main" id="{A8DB8D81-8171-498F-7572-EACC6D92C4CA}"/>
                  </a:ext>
                </a:extLst>
              </p:cNvPr>
              <p:cNvSpPr/>
              <p:nvPr/>
            </p:nvSpPr>
            <p:spPr>
              <a:xfrm>
                <a:off x="-47438350" y="2219900"/>
                <a:ext cx="12290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726" extrusionOk="0">
                    <a:moveTo>
                      <a:pt x="347" y="1"/>
                    </a:moveTo>
                    <a:cubicBezTo>
                      <a:pt x="127" y="1"/>
                      <a:pt x="1" y="158"/>
                      <a:pt x="1" y="379"/>
                    </a:cubicBezTo>
                    <a:cubicBezTo>
                      <a:pt x="1" y="568"/>
                      <a:pt x="127" y="725"/>
                      <a:pt x="347" y="725"/>
                    </a:cubicBezTo>
                    <a:lnTo>
                      <a:pt x="4537" y="725"/>
                    </a:lnTo>
                    <a:cubicBezTo>
                      <a:pt x="4758" y="725"/>
                      <a:pt x="4916" y="568"/>
                      <a:pt x="4916" y="379"/>
                    </a:cubicBezTo>
                    <a:cubicBezTo>
                      <a:pt x="4916" y="158"/>
                      <a:pt x="4758" y="1"/>
                      <a:pt x="4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4690;p79">
                <a:extLst>
                  <a:ext uri="{FF2B5EF4-FFF2-40B4-BE49-F238E27FC236}">
                    <a16:creationId xmlns:a16="http://schemas.microsoft.com/office/drawing/2014/main" id="{5A9AF2FA-A64E-67BA-9B71-D8881B07819D}"/>
                  </a:ext>
                </a:extLst>
              </p:cNvPr>
              <p:cNvSpPr/>
              <p:nvPr/>
            </p:nvSpPr>
            <p:spPr>
              <a:xfrm>
                <a:off x="-47333600" y="2186050"/>
                <a:ext cx="181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94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47" y="693"/>
                    </a:cubicBezTo>
                    <a:cubicBezTo>
                      <a:pt x="568" y="693"/>
                      <a:pt x="726" y="536"/>
                      <a:pt x="726" y="347"/>
                    </a:cubicBezTo>
                    <a:cubicBezTo>
                      <a:pt x="726" y="126"/>
                      <a:pt x="568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4691;p79">
                <a:extLst>
                  <a:ext uri="{FF2B5EF4-FFF2-40B4-BE49-F238E27FC236}">
                    <a16:creationId xmlns:a16="http://schemas.microsoft.com/office/drawing/2014/main" id="{7F61F825-604C-44AC-0FEF-635FB647567F}"/>
                  </a:ext>
                </a:extLst>
              </p:cNvPr>
              <p:cNvSpPr/>
              <p:nvPr/>
            </p:nvSpPr>
            <p:spPr>
              <a:xfrm>
                <a:off x="-47509225" y="1974175"/>
                <a:ext cx="263075" cy="300900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12036" extrusionOk="0">
                    <a:moveTo>
                      <a:pt x="9483" y="2111"/>
                    </a:moveTo>
                    <a:cubicBezTo>
                      <a:pt x="9672" y="2111"/>
                      <a:pt x="9830" y="2269"/>
                      <a:pt x="9830" y="2489"/>
                    </a:cubicBezTo>
                    <a:lnTo>
                      <a:pt x="9830" y="3529"/>
                    </a:lnTo>
                    <a:lnTo>
                      <a:pt x="9105" y="3529"/>
                    </a:lnTo>
                    <a:lnTo>
                      <a:pt x="9105" y="2111"/>
                    </a:lnTo>
                    <a:close/>
                    <a:moveTo>
                      <a:pt x="9830" y="4222"/>
                    </a:moveTo>
                    <a:lnTo>
                      <a:pt x="9830" y="5640"/>
                    </a:lnTo>
                    <a:lnTo>
                      <a:pt x="9105" y="5640"/>
                    </a:lnTo>
                    <a:lnTo>
                      <a:pt x="9105" y="4222"/>
                    </a:lnTo>
                    <a:close/>
                    <a:moveTo>
                      <a:pt x="9861" y="6333"/>
                    </a:moveTo>
                    <a:lnTo>
                      <a:pt x="9861" y="7751"/>
                    </a:lnTo>
                    <a:lnTo>
                      <a:pt x="9168" y="7751"/>
                    </a:lnTo>
                    <a:lnTo>
                      <a:pt x="9168" y="6333"/>
                    </a:lnTo>
                    <a:close/>
                    <a:moveTo>
                      <a:pt x="9830" y="8412"/>
                    </a:moveTo>
                    <a:lnTo>
                      <a:pt x="9830" y="9483"/>
                    </a:lnTo>
                    <a:cubicBezTo>
                      <a:pt x="9830" y="9672"/>
                      <a:pt x="9672" y="9830"/>
                      <a:pt x="9483" y="9830"/>
                    </a:cubicBezTo>
                    <a:lnTo>
                      <a:pt x="9137" y="9830"/>
                    </a:lnTo>
                    <a:lnTo>
                      <a:pt x="9137" y="8412"/>
                    </a:lnTo>
                    <a:close/>
                    <a:moveTo>
                      <a:pt x="8444" y="630"/>
                    </a:moveTo>
                    <a:lnTo>
                      <a:pt x="8444" y="11248"/>
                    </a:lnTo>
                    <a:lnTo>
                      <a:pt x="1450" y="11248"/>
                    </a:lnTo>
                    <a:lnTo>
                      <a:pt x="1450" y="10554"/>
                    </a:lnTo>
                    <a:lnTo>
                      <a:pt x="1796" y="10554"/>
                    </a:lnTo>
                    <a:cubicBezTo>
                      <a:pt x="1985" y="10554"/>
                      <a:pt x="2143" y="10397"/>
                      <a:pt x="2143" y="10176"/>
                    </a:cubicBezTo>
                    <a:cubicBezTo>
                      <a:pt x="2143" y="9987"/>
                      <a:pt x="1985" y="9830"/>
                      <a:pt x="1796" y="9830"/>
                    </a:cubicBezTo>
                    <a:lnTo>
                      <a:pt x="1450" y="9830"/>
                    </a:lnTo>
                    <a:lnTo>
                      <a:pt x="1450" y="8412"/>
                    </a:lnTo>
                    <a:lnTo>
                      <a:pt x="1796" y="8412"/>
                    </a:lnTo>
                    <a:cubicBezTo>
                      <a:pt x="1985" y="8412"/>
                      <a:pt x="2143" y="8255"/>
                      <a:pt x="2143" y="8066"/>
                    </a:cubicBezTo>
                    <a:cubicBezTo>
                      <a:pt x="2143" y="7877"/>
                      <a:pt x="1985" y="7719"/>
                      <a:pt x="1796" y="7719"/>
                    </a:cubicBezTo>
                    <a:lnTo>
                      <a:pt x="1450" y="7719"/>
                    </a:lnTo>
                    <a:lnTo>
                      <a:pt x="1450" y="6301"/>
                    </a:lnTo>
                    <a:lnTo>
                      <a:pt x="1796" y="6301"/>
                    </a:lnTo>
                    <a:cubicBezTo>
                      <a:pt x="1985" y="6301"/>
                      <a:pt x="2143" y="6144"/>
                      <a:pt x="2143" y="5923"/>
                    </a:cubicBezTo>
                    <a:cubicBezTo>
                      <a:pt x="2143" y="5734"/>
                      <a:pt x="1985" y="5577"/>
                      <a:pt x="1796" y="5577"/>
                    </a:cubicBezTo>
                    <a:lnTo>
                      <a:pt x="1450" y="5577"/>
                    </a:lnTo>
                    <a:lnTo>
                      <a:pt x="1450" y="4159"/>
                    </a:lnTo>
                    <a:lnTo>
                      <a:pt x="1796" y="4159"/>
                    </a:lnTo>
                    <a:cubicBezTo>
                      <a:pt x="1985" y="4159"/>
                      <a:pt x="2143" y="4001"/>
                      <a:pt x="2143" y="3812"/>
                    </a:cubicBezTo>
                    <a:cubicBezTo>
                      <a:pt x="2143" y="3623"/>
                      <a:pt x="1985" y="3466"/>
                      <a:pt x="1796" y="3466"/>
                    </a:cubicBezTo>
                    <a:lnTo>
                      <a:pt x="1450" y="3466"/>
                    </a:lnTo>
                    <a:lnTo>
                      <a:pt x="1450" y="2048"/>
                    </a:lnTo>
                    <a:lnTo>
                      <a:pt x="1796" y="2048"/>
                    </a:lnTo>
                    <a:cubicBezTo>
                      <a:pt x="1985" y="2048"/>
                      <a:pt x="2143" y="1891"/>
                      <a:pt x="2143" y="1670"/>
                    </a:cubicBezTo>
                    <a:cubicBezTo>
                      <a:pt x="2143" y="1481"/>
                      <a:pt x="1985" y="1324"/>
                      <a:pt x="1796" y="1324"/>
                    </a:cubicBezTo>
                    <a:lnTo>
                      <a:pt x="1450" y="1324"/>
                    </a:lnTo>
                    <a:lnTo>
                      <a:pt x="1450" y="630"/>
                    </a:lnTo>
                    <a:close/>
                    <a:moveTo>
                      <a:pt x="1040" y="0"/>
                    </a:moveTo>
                    <a:cubicBezTo>
                      <a:pt x="851" y="0"/>
                      <a:pt x="693" y="158"/>
                      <a:pt x="693" y="347"/>
                    </a:cubicBezTo>
                    <a:lnTo>
                      <a:pt x="693" y="1418"/>
                    </a:lnTo>
                    <a:lnTo>
                      <a:pt x="347" y="1418"/>
                    </a:lnTo>
                    <a:cubicBezTo>
                      <a:pt x="158" y="1418"/>
                      <a:pt x="0" y="1576"/>
                      <a:pt x="0" y="1765"/>
                    </a:cubicBezTo>
                    <a:cubicBezTo>
                      <a:pt x="0" y="1954"/>
                      <a:pt x="158" y="2111"/>
                      <a:pt x="347" y="2111"/>
                    </a:cubicBezTo>
                    <a:lnTo>
                      <a:pt x="693" y="2111"/>
                    </a:lnTo>
                    <a:lnTo>
                      <a:pt x="693" y="3529"/>
                    </a:lnTo>
                    <a:lnTo>
                      <a:pt x="347" y="3529"/>
                    </a:lnTo>
                    <a:cubicBezTo>
                      <a:pt x="158" y="3529"/>
                      <a:pt x="0" y="3686"/>
                      <a:pt x="0" y="3907"/>
                    </a:cubicBezTo>
                    <a:cubicBezTo>
                      <a:pt x="0" y="4096"/>
                      <a:pt x="158" y="4254"/>
                      <a:pt x="347" y="4254"/>
                    </a:cubicBezTo>
                    <a:lnTo>
                      <a:pt x="693" y="4254"/>
                    </a:lnTo>
                    <a:lnTo>
                      <a:pt x="693" y="5671"/>
                    </a:lnTo>
                    <a:lnTo>
                      <a:pt x="347" y="5671"/>
                    </a:lnTo>
                    <a:cubicBezTo>
                      <a:pt x="158" y="5671"/>
                      <a:pt x="0" y="5829"/>
                      <a:pt x="0" y="6018"/>
                    </a:cubicBezTo>
                    <a:cubicBezTo>
                      <a:pt x="0" y="6207"/>
                      <a:pt x="158" y="6364"/>
                      <a:pt x="347" y="6364"/>
                    </a:cubicBezTo>
                    <a:lnTo>
                      <a:pt x="693" y="6364"/>
                    </a:lnTo>
                    <a:lnTo>
                      <a:pt x="693" y="7782"/>
                    </a:lnTo>
                    <a:lnTo>
                      <a:pt x="347" y="7782"/>
                    </a:lnTo>
                    <a:cubicBezTo>
                      <a:pt x="158" y="7782"/>
                      <a:pt x="0" y="7940"/>
                      <a:pt x="0" y="8160"/>
                    </a:cubicBezTo>
                    <a:cubicBezTo>
                      <a:pt x="0" y="8349"/>
                      <a:pt x="158" y="8507"/>
                      <a:pt x="347" y="8507"/>
                    </a:cubicBezTo>
                    <a:lnTo>
                      <a:pt x="693" y="8507"/>
                    </a:lnTo>
                    <a:lnTo>
                      <a:pt x="693" y="9924"/>
                    </a:lnTo>
                    <a:lnTo>
                      <a:pt x="347" y="9924"/>
                    </a:lnTo>
                    <a:cubicBezTo>
                      <a:pt x="158" y="9924"/>
                      <a:pt x="0" y="10082"/>
                      <a:pt x="0" y="10271"/>
                    </a:cubicBezTo>
                    <a:cubicBezTo>
                      <a:pt x="0" y="10460"/>
                      <a:pt x="158" y="10617"/>
                      <a:pt x="347" y="10617"/>
                    </a:cubicBezTo>
                    <a:lnTo>
                      <a:pt x="693" y="10617"/>
                    </a:lnTo>
                    <a:lnTo>
                      <a:pt x="693" y="11689"/>
                    </a:lnTo>
                    <a:cubicBezTo>
                      <a:pt x="693" y="11878"/>
                      <a:pt x="851" y="12035"/>
                      <a:pt x="1040" y="12035"/>
                    </a:cubicBezTo>
                    <a:lnTo>
                      <a:pt x="8759" y="12035"/>
                    </a:lnTo>
                    <a:cubicBezTo>
                      <a:pt x="8979" y="12035"/>
                      <a:pt x="9137" y="11878"/>
                      <a:pt x="9137" y="11689"/>
                    </a:cubicBezTo>
                    <a:lnTo>
                      <a:pt x="9137" y="10617"/>
                    </a:lnTo>
                    <a:lnTo>
                      <a:pt x="9483" y="10617"/>
                    </a:lnTo>
                    <a:cubicBezTo>
                      <a:pt x="10050" y="10617"/>
                      <a:pt x="10523" y="10145"/>
                      <a:pt x="10523" y="9578"/>
                    </a:cubicBezTo>
                    <a:lnTo>
                      <a:pt x="10523" y="2552"/>
                    </a:lnTo>
                    <a:cubicBezTo>
                      <a:pt x="10523" y="1891"/>
                      <a:pt x="10050" y="1418"/>
                      <a:pt x="9483" y="1418"/>
                    </a:cubicBezTo>
                    <a:lnTo>
                      <a:pt x="9137" y="1418"/>
                    </a:lnTo>
                    <a:lnTo>
                      <a:pt x="9137" y="347"/>
                    </a:lnTo>
                    <a:cubicBezTo>
                      <a:pt x="9137" y="158"/>
                      <a:pt x="8979" y="0"/>
                      <a:pt x="875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2" name="Group 1011">
            <a:extLst>
              <a:ext uri="{FF2B5EF4-FFF2-40B4-BE49-F238E27FC236}">
                <a16:creationId xmlns:a16="http://schemas.microsoft.com/office/drawing/2014/main" id="{63CFBB65-2B52-7EFE-AA01-E2EC130D1CB0}"/>
              </a:ext>
            </a:extLst>
          </p:cNvPr>
          <p:cNvGrpSpPr/>
          <p:nvPr/>
        </p:nvGrpSpPr>
        <p:grpSpPr>
          <a:xfrm>
            <a:off x="2069138" y="2925561"/>
            <a:ext cx="5617567" cy="2024480"/>
            <a:chOff x="2069138" y="2925561"/>
            <a:chExt cx="5617567" cy="2024480"/>
          </a:xfrm>
        </p:grpSpPr>
        <p:grpSp>
          <p:nvGrpSpPr>
            <p:cNvPr id="993" name="Google Shape;1030;p36">
              <a:extLst>
                <a:ext uri="{FF2B5EF4-FFF2-40B4-BE49-F238E27FC236}">
                  <a16:creationId xmlns:a16="http://schemas.microsoft.com/office/drawing/2014/main" id="{62D5C0E1-8D73-BDE0-E9FF-8BEE44E7E4BD}"/>
                </a:ext>
              </a:extLst>
            </p:cNvPr>
            <p:cNvGrpSpPr/>
            <p:nvPr/>
          </p:nvGrpSpPr>
          <p:grpSpPr>
            <a:xfrm>
              <a:off x="2069138" y="2925561"/>
              <a:ext cx="5617567" cy="2024480"/>
              <a:chOff x="2214100" y="3092350"/>
              <a:chExt cx="3239425" cy="1493775"/>
            </a:xfrm>
          </p:grpSpPr>
          <p:grpSp>
            <p:nvGrpSpPr>
              <p:cNvPr id="994" name="Google Shape;1031;p36">
                <a:extLst>
                  <a:ext uri="{FF2B5EF4-FFF2-40B4-BE49-F238E27FC236}">
                    <a16:creationId xmlns:a16="http://schemas.microsoft.com/office/drawing/2014/main" id="{9C68CCC1-9B3A-E600-CAA2-AF2770B54E4D}"/>
                  </a:ext>
                </a:extLst>
              </p:cNvPr>
              <p:cNvGrpSpPr/>
              <p:nvPr/>
            </p:nvGrpSpPr>
            <p:grpSpPr>
              <a:xfrm>
                <a:off x="2290600" y="3911025"/>
                <a:ext cx="3162925" cy="675100"/>
                <a:chOff x="2290600" y="3911025"/>
                <a:chExt cx="3162925" cy="675100"/>
              </a:xfrm>
            </p:grpSpPr>
            <p:sp>
              <p:nvSpPr>
                <p:cNvPr id="996" name="Google Shape;1033;p36">
                  <a:extLst>
                    <a:ext uri="{FF2B5EF4-FFF2-40B4-BE49-F238E27FC236}">
                      <a16:creationId xmlns:a16="http://schemas.microsoft.com/office/drawing/2014/main" id="{680E4AB9-1729-E7AD-0549-C1F3016B728A}"/>
                    </a:ext>
                  </a:extLst>
                </p:cNvPr>
                <p:cNvSpPr/>
                <p:nvPr/>
              </p:nvSpPr>
              <p:spPr>
                <a:xfrm>
                  <a:off x="3271075" y="3929175"/>
                  <a:ext cx="2182450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Build Knowledge of all Participants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997" name="Google Shape;1034;p36">
                  <a:extLst>
                    <a:ext uri="{FF2B5EF4-FFF2-40B4-BE49-F238E27FC236}">
                      <a16:creationId xmlns:a16="http://schemas.microsoft.com/office/drawing/2014/main" id="{E2697984-0FED-C2B2-2C61-7EAFA9E6D015}"/>
                    </a:ext>
                  </a:extLst>
                </p:cNvPr>
                <p:cNvSpPr/>
                <p:nvPr/>
              </p:nvSpPr>
              <p:spPr>
                <a:xfrm>
                  <a:off x="2290600" y="3911025"/>
                  <a:ext cx="3162925" cy="6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17" h="27004" extrusionOk="0">
                      <a:moveTo>
                        <a:pt x="2632" y="1"/>
                      </a:moveTo>
                      <a:lnTo>
                        <a:pt x="0" y="2632"/>
                      </a:lnTo>
                      <a:lnTo>
                        <a:pt x="24384" y="26968"/>
                      </a:lnTo>
                      <a:lnTo>
                        <a:pt x="24384" y="27004"/>
                      </a:lnTo>
                      <a:lnTo>
                        <a:pt x="117575" y="27004"/>
                      </a:lnTo>
                      <a:lnTo>
                        <a:pt x="126516" y="14193"/>
                      </a:lnTo>
                      <a:lnTo>
                        <a:pt x="117575" y="810"/>
                      </a:lnTo>
                      <a:lnTo>
                        <a:pt x="112884" y="810"/>
                      </a:lnTo>
                      <a:lnTo>
                        <a:pt x="121980" y="14157"/>
                      </a:lnTo>
                      <a:lnTo>
                        <a:pt x="115622" y="23277"/>
                      </a:lnTo>
                      <a:lnTo>
                        <a:pt x="25885" y="23277"/>
                      </a:lnTo>
                      <a:lnTo>
                        <a:pt x="26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274300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5" name="Google Shape;1035;p36">
                <a:extLst>
                  <a:ext uri="{FF2B5EF4-FFF2-40B4-BE49-F238E27FC236}">
                    <a16:creationId xmlns:a16="http://schemas.microsoft.com/office/drawing/2014/main" id="{644993F6-1D21-4AD5-3AB0-C218957093D7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797450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45101" extrusionOk="0">
                    <a:moveTo>
                      <a:pt x="0" y="0"/>
                    </a:moveTo>
                    <a:lnTo>
                      <a:pt x="0" y="45101"/>
                    </a:lnTo>
                    <a:cubicBezTo>
                      <a:pt x="12431" y="45041"/>
                      <a:pt x="23694" y="40017"/>
                      <a:pt x="31897" y="318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13545;p76" descr="Open Book Icon">
              <a:extLst>
                <a:ext uri="{FF2B5EF4-FFF2-40B4-BE49-F238E27FC236}">
                  <a16:creationId xmlns:a16="http://schemas.microsoft.com/office/drawing/2014/main" id="{F1361E7B-F97E-5D14-1073-0227F64AE338}"/>
                </a:ext>
              </a:extLst>
            </p:cNvPr>
            <p:cNvSpPr/>
            <p:nvPr/>
          </p:nvSpPr>
          <p:spPr>
            <a:xfrm>
              <a:off x="2280256" y="373152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2698" h="11563" extrusionOk="0">
                  <a:moveTo>
                    <a:pt x="2490" y="820"/>
                  </a:moveTo>
                  <a:cubicBezTo>
                    <a:pt x="3529" y="914"/>
                    <a:pt x="4600" y="1292"/>
                    <a:pt x="5483" y="2017"/>
                  </a:cubicBezTo>
                  <a:lnTo>
                    <a:pt x="5798" y="2237"/>
                  </a:lnTo>
                  <a:lnTo>
                    <a:pt x="5798" y="10334"/>
                  </a:lnTo>
                  <a:lnTo>
                    <a:pt x="5766" y="10334"/>
                  </a:lnTo>
                  <a:cubicBezTo>
                    <a:pt x="4789" y="9609"/>
                    <a:pt x="3655" y="9168"/>
                    <a:pt x="2490" y="9105"/>
                  </a:cubicBezTo>
                  <a:lnTo>
                    <a:pt x="2490" y="820"/>
                  </a:lnTo>
                  <a:close/>
                  <a:moveTo>
                    <a:pt x="9925" y="883"/>
                  </a:moveTo>
                  <a:lnTo>
                    <a:pt x="9925" y="9137"/>
                  </a:lnTo>
                  <a:cubicBezTo>
                    <a:pt x="8728" y="9200"/>
                    <a:pt x="7593" y="9609"/>
                    <a:pt x="6617" y="10334"/>
                  </a:cubicBezTo>
                  <a:lnTo>
                    <a:pt x="6617" y="2300"/>
                  </a:lnTo>
                  <a:lnTo>
                    <a:pt x="6932" y="2048"/>
                  </a:lnTo>
                  <a:cubicBezTo>
                    <a:pt x="7782" y="1355"/>
                    <a:pt x="8854" y="946"/>
                    <a:pt x="9925" y="883"/>
                  </a:cubicBezTo>
                  <a:close/>
                  <a:moveTo>
                    <a:pt x="1702" y="2458"/>
                  </a:moveTo>
                  <a:lnTo>
                    <a:pt x="1702" y="9483"/>
                  </a:lnTo>
                  <a:cubicBezTo>
                    <a:pt x="1702" y="9735"/>
                    <a:pt x="1891" y="9924"/>
                    <a:pt x="2080" y="9924"/>
                  </a:cubicBezTo>
                  <a:cubicBezTo>
                    <a:pt x="3057" y="9924"/>
                    <a:pt x="4096" y="10208"/>
                    <a:pt x="4978" y="10744"/>
                  </a:cubicBezTo>
                  <a:lnTo>
                    <a:pt x="1261" y="10744"/>
                  </a:lnTo>
                  <a:cubicBezTo>
                    <a:pt x="1009" y="10744"/>
                    <a:pt x="851" y="10555"/>
                    <a:pt x="851" y="10334"/>
                  </a:cubicBezTo>
                  <a:lnTo>
                    <a:pt x="851" y="2867"/>
                  </a:lnTo>
                  <a:cubicBezTo>
                    <a:pt x="851" y="2647"/>
                    <a:pt x="1040" y="2489"/>
                    <a:pt x="1261" y="2458"/>
                  </a:cubicBezTo>
                  <a:close/>
                  <a:moveTo>
                    <a:pt x="11406" y="2458"/>
                  </a:moveTo>
                  <a:cubicBezTo>
                    <a:pt x="11658" y="2458"/>
                    <a:pt x="11815" y="2647"/>
                    <a:pt x="11847" y="2867"/>
                  </a:cubicBezTo>
                  <a:lnTo>
                    <a:pt x="11847" y="10334"/>
                  </a:lnTo>
                  <a:cubicBezTo>
                    <a:pt x="11847" y="10555"/>
                    <a:pt x="11658" y="10712"/>
                    <a:pt x="11406" y="10744"/>
                  </a:cubicBezTo>
                  <a:lnTo>
                    <a:pt x="7436" y="10744"/>
                  </a:lnTo>
                  <a:cubicBezTo>
                    <a:pt x="8255" y="10239"/>
                    <a:pt x="9295" y="9924"/>
                    <a:pt x="10303" y="9924"/>
                  </a:cubicBezTo>
                  <a:cubicBezTo>
                    <a:pt x="10555" y="9924"/>
                    <a:pt x="10712" y="9735"/>
                    <a:pt x="10712" y="9483"/>
                  </a:cubicBezTo>
                  <a:lnTo>
                    <a:pt x="10712" y="2458"/>
                  </a:lnTo>
                  <a:close/>
                  <a:moveTo>
                    <a:pt x="2080" y="0"/>
                  </a:moveTo>
                  <a:cubicBezTo>
                    <a:pt x="1828" y="0"/>
                    <a:pt x="1670" y="189"/>
                    <a:pt x="1670" y="410"/>
                  </a:cubicBezTo>
                  <a:lnTo>
                    <a:pt x="1670" y="1670"/>
                  </a:lnTo>
                  <a:lnTo>
                    <a:pt x="1261" y="1670"/>
                  </a:lnTo>
                  <a:cubicBezTo>
                    <a:pt x="568" y="1670"/>
                    <a:pt x="1" y="2206"/>
                    <a:pt x="32" y="2930"/>
                  </a:cubicBezTo>
                  <a:lnTo>
                    <a:pt x="32" y="10334"/>
                  </a:lnTo>
                  <a:cubicBezTo>
                    <a:pt x="32" y="10996"/>
                    <a:pt x="568" y="11563"/>
                    <a:pt x="1261" y="11563"/>
                  </a:cubicBezTo>
                  <a:lnTo>
                    <a:pt x="11437" y="11563"/>
                  </a:lnTo>
                  <a:cubicBezTo>
                    <a:pt x="12130" y="11563"/>
                    <a:pt x="12697" y="11027"/>
                    <a:pt x="12697" y="10334"/>
                  </a:cubicBezTo>
                  <a:lnTo>
                    <a:pt x="12697" y="2867"/>
                  </a:lnTo>
                  <a:cubicBezTo>
                    <a:pt x="12666" y="2206"/>
                    <a:pt x="12130" y="1670"/>
                    <a:pt x="11437" y="1670"/>
                  </a:cubicBezTo>
                  <a:lnTo>
                    <a:pt x="10744" y="1670"/>
                  </a:lnTo>
                  <a:lnTo>
                    <a:pt x="10744" y="410"/>
                  </a:lnTo>
                  <a:cubicBezTo>
                    <a:pt x="10744" y="158"/>
                    <a:pt x="10555" y="0"/>
                    <a:pt x="10334" y="0"/>
                  </a:cubicBezTo>
                  <a:cubicBezTo>
                    <a:pt x="8980" y="0"/>
                    <a:pt x="7562" y="473"/>
                    <a:pt x="6396" y="1387"/>
                  </a:cubicBezTo>
                  <a:lnTo>
                    <a:pt x="6207" y="1544"/>
                  </a:lnTo>
                  <a:lnTo>
                    <a:pt x="6018" y="1387"/>
                  </a:lnTo>
                  <a:cubicBezTo>
                    <a:pt x="4915" y="473"/>
                    <a:pt x="3498" y="0"/>
                    <a:pt x="20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" name="Google Shape;1051;p36">
            <a:extLst>
              <a:ext uri="{FF2B5EF4-FFF2-40B4-BE49-F238E27FC236}">
                <a16:creationId xmlns:a16="http://schemas.microsoft.com/office/drawing/2014/main" id="{18E95B23-66B2-7E9A-4A90-CE93D63F8791}"/>
              </a:ext>
            </a:extLst>
          </p:cNvPr>
          <p:cNvSpPr/>
          <p:nvPr/>
        </p:nvSpPr>
        <p:spPr>
          <a:xfrm>
            <a:off x="942615" y="1964703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2F2F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Coming Together to Solve Problems</a:t>
            </a:r>
            <a:endParaRPr sz="24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6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60D4824-5EF7-2CB1-BFE1-5DF675B9E8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11" name="Google Shape;1011;p36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 rot="16200000">
            <a:off x="-2022801" y="2046156"/>
            <a:ext cx="5086484" cy="994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Challenges / Hackathons</a:t>
            </a:r>
            <a:endParaRPr dirty="0"/>
          </a:p>
        </p:txBody>
      </p:sp>
      <p:sp>
        <p:nvSpPr>
          <p:cNvPr id="1057" name="Google Shape;1012;p36">
            <a:extLst>
              <a:ext uri="{FF2B5EF4-FFF2-40B4-BE49-F238E27FC236}">
                <a16:creationId xmlns:a16="http://schemas.microsoft.com/office/drawing/2014/main" id="{21BFD946-C243-7663-B370-B49D2D057E3C}"/>
              </a:ext>
            </a:extLst>
          </p:cNvPr>
          <p:cNvSpPr/>
          <p:nvPr/>
        </p:nvSpPr>
        <p:spPr>
          <a:xfrm>
            <a:off x="3041249" y="2722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13;p36">
            <a:extLst>
              <a:ext uri="{FF2B5EF4-FFF2-40B4-BE49-F238E27FC236}">
                <a16:creationId xmlns:a16="http://schemas.microsoft.com/office/drawing/2014/main" id="{530A8D2B-2030-227D-2C6C-2D6BE68B40F5}"/>
              </a:ext>
            </a:extLst>
          </p:cNvPr>
          <p:cNvSpPr/>
          <p:nvPr/>
        </p:nvSpPr>
        <p:spPr>
          <a:xfrm>
            <a:off x="2911174" y="2853248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14;p36">
            <a:extLst>
              <a:ext uri="{FF2B5EF4-FFF2-40B4-BE49-F238E27FC236}">
                <a16:creationId xmlns:a16="http://schemas.microsoft.com/office/drawing/2014/main" id="{BDEB869B-412C-2FF4-87F8-AFF567AD354C}"/>
              </a:ext>
            </a:extLst>
          </p:cNvPr>
          <p:cNvSpPr/>
          <p:nvPr/>
        </p:nvSpPr>
        <p:spPr>
          <a:xfrm>
            <a:off x="3008800" y="2733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15;p36">
            <a:extLst>
              <a:ext uri="{FF2B5EF4-FFF2-40B4-BE49-F238E27FC236}">
                <a16:creationId xmlns:a16="http://schemas.microsoft.com/office/drawing/2014/main" id="{250E1786-6850-5753-D41B-D7301A3ED065}"/>
              </a:ext>
            </a:extLst>
          </p:cNvPr>
          <p:cNvSpPr/>
          <p:nvPr/>
        </p:nvSpPr>
        <p:spPr>
          <a:xfrm>
            <a:off x="3030549" y="27556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16;p36">
            <a:extLst>
              <a:ext uri="{FF2B5EF4-FFF2-40B4-BE49-F238E27FC236}">
                <a16:creationId xmlns:a16="http://schemas.microsoft.com/office/drawing/2014/main" id="{C5D20610-4FE3-667F-9868-8560648C1DF7}"/>
              </a:ext>
            </a:extLst>
          </p:cNvPr>
          <p:cNvSpPr/>
          <p:nvPr/>
        </p:nvSpPr>
        <p:spPr>
          <a:xfrm>
            <a:off x="2921899" y="28204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17;p36">
            <a:extLst>
              <a:ext uri="{FF2B5EF4-FFF2-40B4-BE49-F238E27FC236}">
                <a16:creationId xmlns:a16="http://schemas.microsoft.com/office/drawing/2014/main" id="{5DA02522-6394-DB2B-7592-FFB87AB671BA}"/>
              </a:ext>
            </a:extLst>
          </p:cNvPr>
          <p:cNvSpPr/>
          <p:nvPr/>
        </p:nvSpPr>
        <p:spPr>
          <a:xfrm>
            <a:off x="2943624" y="28422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18;p36">
            <a:extLst>
              <a:ext uri="{FF2B5EF4-FFF2-40B4-BE49-F238E27FC236}">
                <a16:creationId xmlns:a16="http://schemas.microsoft.com/office/drawing/2014/main" id="{670891F4-B685-E640-052C-BB6EF594A2B1}"/>
              </a:ext>
            </a:extLst>
          </p:cNvPr>
          <p:cNvSpPr/>
          <p:nvPr/>
        </p:nvSpPr>
        <p:spPr>
          <a:xfrm>
            <a:off x="2954650" y="2796562"/>
            <a:ext cx="74871" cy="58955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19;p36">
            <a:extLst>
              <a:ext uri="{FF2B5EF4-FFF2-40B4-BE49-F238E27FC236}">
                <a16:creationId xmlns:a16="http://schemas.microsoft.com/office/drawing/2014/main" id="{8A93D10C-50AD-77AE-9C73-A0C0134170BA}"/>
              </a:ext>
            </a:extLst>
          </p:cNvPr>
          <p:cNvSpPr/>
          <p:nvPr/>
        </p:nvSpPr>
        <p:spPr>
          <a:xfrm>
            <a:off x="2976075" y="2774846"/>
            <a:ext cx="75391" cy="58921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20;p36">
            <a:extLst>
              <a:ext uri="{FF2B5EF4-FFF2-40B4-BE49-F238E27FC236}">
                <a16:creationId xmlns:a16="http://schemas.microsoft.com/office/drawing/2014/main" id="{D4DCCEB3-DD56-227E-C24A-9F74FE0D8AB4}"/>
              </a:ext>
            </a:extLst>
          </p:cNvPr>
          <p:cNvSpPr/>
          <p:nvPr/>
        </p:nvSpPr>
        <p:spPr>
          <a:xfrm>
            <a:off x="2997799" y="33140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21;p36">
            <a:extLst>
              <a:ext uri="{FF2B5EF4-FFF2-40B4-BE49-F238E27FC236}">
                <a16:creationId xmlns:a16="http://schemas.microsoft.com/office/drawing/2014/main" id="{9A6C6516-E18E-4257-2E30-B0B160D963A7}"/>
              </a:ext>
            </a:extLst>
          </p:cNvPr>
          <p:cNvSpPr/>
          <p:nvPr/>
        </p:nvSpPr>
        <p:spPr>
          <a:xfrm>
            <a:off x="2983225" y="3403284"/>
            <a:ext cx="76432" cy="59734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22;p36">
            <a:extLst>
              <a:ext uri="{FF2B5EF4-FFF2-40B4-BE49-F238E27FC236}">
                <a16:creationId xmlns:a16="http://schemas.microsoft.com/office/drawing/2014/main" id="{23E39DAD-B652-A38B-7E57-A654A53F90AB}"/>
              </a:ext>
            </a:extLst>
          </p:cNvPr>
          <p:cNvSpPr/>
          <p:nvPr/>
        </p:nvSpPr>
        <p:spPr>
          <a:xfrm>
            <a:off x="2644174" y="3954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0E35C0-0DD4-5208-55C1-BB37FFE6C3DA}"/>
              </a:ext>
            </a:extLst>
          </p:cNvPr>
          <p:cNvGrpSpPr/>
          <p:nvPr/>
        </p:nvGrpSpPr>
        <p:grpSpPr>
          <a:xfrm>
            <a:off x="1994036" y="373217"/>
            <a:ext cx="5617567" cy="2647433"/>
            <a:chOff x="1994036" y="373217"/>
            <a:chExt cx="5617567" cy="2647433"/>
          </a:xfrm>
        </p:grpSpPr>
        <p:grpSp>
          <p:nvGrpSpPr>
            <p:cNvPr id="1068" name="Google Shape;1023;p36">
              <a:extLst>
                <a:ext uri="{FF2B5EF4-FFF2-40B4-BE49-F238E27FC236}">
                  <a16:creationId xmlns:a16="http://schemas.microsoft.com/office/drawing/2014/main" id="{11F4E41A-CA97-6CF4-6C2D-5F607EC24EFB}"/>
                </a:ext>
              </a:extLst>
            </p:cNvPr>
            <p:cNvGrpSpPr/>
            <p:nvPr/>
          </p:nvGrpSpPr>
          <p:grpSpPr>
            <a:xfrm>
              <a:off x="1994036" y="373217"/>
              <a:ext cx="5617567" cy="2647433"/>
              <a:chOff x="2214100" y="1138950"/>
              <a:chExt cx="3239425" cy="1953425"/>
            </a:xfrm>
          </p:grpSpPr>
          <p:grpSp>
            <p:nvGrpSpPr>
              <p:cNvPr id="1069" name="Google Shape;1024;p36">
                <a:extLst>
                  <a:ext uri="{FF2B5EF4-FFF2-40B4-BE49-F238E27FC236}">
                    <a16:creationId xmlns:a16="http://schemas.microsoft.com/office/drawing/2014/main" id="{F5A72680-728D-F526-2A15-84E275E6DDBF}"/>
                  </a:ext>
                </a:extLst>
              </p:cNvPr>
              <p:cNvGrpSpPr/>
              <p:nvPr/>
            </p:nvGrpSpPr>
            <p:grpSpPr>
              <a:xfrm>
                <a:off x="2290300" y="1138950"/>
                <a:ext cx="3163225" cy="1238275"/>
                <a:chOff x="2290300" y="1138950"/>
                <a:chExt cx="3163225" cy="1238275"/>
              </a:xfrm>
            </p:grpSpPr>
            <p:sp>
              <p:nvSpPr>
                <p:cNvPr id="1071" name="Google Shape;1026;p36">
                  <a:extLst>
                    <a:ext uri="{FF2B5EF4-FFF2-40B4-BE49-F238E27FC236}">
                      <a16:creationId xmlns:a16="http://schemas.microsoft.com/office/drawing/2014/main" id="{24F1E98C-66E2-2BAA-DDC1-E73AA2347283}"/>
                    </a:ext>
                  </a:extLst>
                </p:cNvPr>
                <p:cNvSpPr/>
                <p:nvPr/>
              </p:nvSpPr>
              <p:spPr>
                <a:xfrm>
                  <a:off x="3087541" y="1138950"/>
                  <a:ext cx="2365984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16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Innovation Utilizing Existing Resources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72" name="Google Shape;1027;p36">
                  <a:extLst>
                    <a:ext uri="{FF2B5EF4-FFF2-40B4-BE49-F238E27FC236}">
                      <a16:creationId xmlns:a16="http://schemas.microsoft.com/office/drawing/2014/main" id="{038EEAEA-C7B0-8DCC-011D-EC241CAE2186}"/>
                    </a:ext>
                  </a:extLst>
                </p:cNvPr>
                <p:cNvSpPr/>
                <p:nvPr/>
              </p:nvSpPr>
              <p:spPr>
                <a:xfrm>
                  <a:off x="2290300" y="1140750"/>
                  <a:ext cx="3163225" cy="12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29" h="49459" extrusionOk="0">
                      <a:moveTo>
                        <a:pt x="112896" y="0"/>
                      </a:moveTo>
                      <a:lnTo>
                        <a:pt x="121992" y="13347"/>
                      </a:lnTo>
                      <a:lnTo>
                        <a:pt x="115634" y="22467"/>
                      </a:lnTo>
                      <a:lnTo>
                        <a:pt x="24396" y="22467"/>
                      </a:lnTo>
                      <a:lnTo>
                        <a:pt x="24396" y="22432"/>
                      </a:lnTo>
                      <a:lnTo>
                        <a:pt x="24373" y="22432"/>
                      </a:lnTo>
                      <a:lnTo>
                        <a:pt x="0" y="46804"/>
                      </a:lnTo>
                      <a:lnTo>
                        <a:pt x="2644" y="49459"/>
                      </a:lnTo>
                      <a:lnTo>
                        <a:pt x="25897" y="26194"/>
                      </a:lnTo>
                      <a:lnTo>
                        <a:pt x="117587" y="26194"/>
                      </a:lnTo>
                      <a:lnTo>
                        <a:pt x="126528" y="13383"/>
                      </a:lnTo>
                      <a:lnTo>
                        <a:pt x="11758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0" name="Google Shape;1028;p36">
                <a:extLst>
                  <a:ext uri="{FF2B5EF4-FFF2-40B4-BE49-F238E27FC236}">
                    <a16:creationId xmlns:a16="http://schemas.microsoft.com/office/drawing/2014/main" id="{578C80EF-F039-3258-E8CC-52DB601D490F}"/>
                  </a:ext>
                </a:extLst>
              </p:cNvPr>
              <p:cNvSpPr/>
              <p:nvPr/>
            </p:nvSpPr>
            <p:spPr>
              <a:xfrm>
                <a:off x="2214100" y="1939525"/>
                <a:ext cx="809950" cy="1152850"/>
              </a:xfrm>
              <a:custGeom>
                <a:avLst/>
                <a:gdLst/>
                <a:ahLst/>
                <a:cxnLst/>
                <a:rect l="l" t="t" r="r" b="b"/>
                <a:pathLst>
                  <a:path w="32398" h="46114" extrusionOk="0">
                    <a:moveTo>
                      <a:pt x="0" y="0"/>
                    </a:moveTo>
                    <a:lnTo>
                      <a:pt x="0" y="46113"/>
                    </a:lnTo>
                    <a:lnTo>
                      <a:pt x="23384" y="22729"/>
                    </a:lnTo>
                    <a:lnTo>
                      <a:pt x="25754" y="20372"/>
                    </a:lnTo>
                    <a:lnTo>
                      <a:pt x="32397" y="13728"/>
                    </a:lnTo>
                    <a:cubicBezTo>
                      <a:pt x="24158" y="5299"/>
                      <a:pt x="12692" y="6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" name="Google Shape;14734;p79" descr="Design Page Icon">
              <a:extLst>
                <a:ext uri="{FF2B5EF4-FFF2-40B4-BE49-F238E27FC236}">
                  <a16:creationId xmlns:a16="http://schemas.microsoft.com/office/drawing/2014/main" id="{6E63F24D-B8B2-8FEC-60F3-F5E4EFB5B555}"/>
                </a:ext>
              </a:extLst>
            </p:cNvPr>
            <p:cNvGrpSpPr/>
            <p:nvPr/>
          </p:nvGrpSpPr>
          <p:grpSpPr>
            <a:xfrm>
              <a:off x="2427407" y="1635560"/>
              <a:ext cx="457200" cy="457200"/>
              <a:chOff x="-47159525" y="2342000"/>
              <a:chExt cx="300900" cy="300875"/>
            </a:xfrm>
            <a:solidFill>
              <a:schemeClr val="bg1"/>
            </a:solidFill>
          </p:grpSpPr>
          <p:sp>
            <p:nvSpPr>
              <p:cNvPr id="4" name="Google Shape;14735;p79">
                <a:extLst>
                  <a:ext uri="{FF2B5EF4-FFF2-40B4-BE49-F238E27FC236}">
                    <a16:creationId xmlns:a16="http://schemas.microsoft.com/office/drawing/2014/main" id="{3D3BE9C8-F7E8-B067-59E5-EDD2A0175463}"/>
                  </a:ext>
                </a:extLst>
              </p:cNvPr>
              <p:cNvSpPr/>
              <p:nvPr/>
            </p:nvSpPr>
            <p:spPr>
              <a:xfrm>
                <a:off x="-47122500" y="2376650"/>
                <a:ext cx="123675" cy="12525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010" extrusionOk="0">
                    <a:moveTo>
                      <a:pt x="1765" y="756"/>
                    </a:moveTo>
                    <a:cubicBezTo>
                      <a:pt x="2237" y="756"/>
                      <a:pt x="2615" y="1008"/>
                      <a:pt x="2741" y="1450"/>
                    </a:cubicBezTo>
                    <a:lnTo>
                      <a:pt x="1765" y="1450"/>
                    </a:lnTo>
                    <a:cubicBezTo>
                      <a:pt x="1575" y="1450"/>
                      <a:pt x="1418" y="1607"/>
                      <a:pt x="1418" y="1828"/>
                    </a:cubicBezTo>
                    <a:lnTo>
                      <a:pt x="1418" y="2804"/>
                    </a:lnTo>
                    <a:cubicBezTo>
                      <a:pt x="1008" y="2647"/>
                      <a:pt x="693" y="2237"/>
                      <a:pt x="693" y="1828"/>
                    </a:cubicBezTo>
                    <a:cubicBezTo>
                      <a:pt x="693" y="1229"/>
                      <a:pt x="1166" y="756"/>
                      <a:pt x="1765" y="756"/>
                    </a:cubicBezTo>
                    <a:close/>
                    <a:moveTo>
                      <a:pt x="2741" y="2174"/>
                    </a:moveTo>
                    <a:cubicBezTo>
                      <a:pt x="2615" y="2458"/>
                      <a:pt x="2395" y="2678"/>
                      <a:pt x="2111" y="2804"/>
                    </a:cubicBezTo>
                    <a:lnTo>
                      <a:pt x="2111" y="2174"/>
                    </a:lnTo>
                    <a:close/>
                    <a:moveTo>
                      <a:pt x="4253" y="2143"/>
                    </a:moveTo>
                    <a:lnTo>
                      <a:pt x="4253" y="4285"/>
                    </a:lnTo>
                    <a:lnTo>
                      <a:pt x="2111" y="4285"/>
                    </a:lnTo>
                    <a:lnTo>
                      <a:pt x="2111" y="3497"/>
                    </a:lnTo>
                    <a:cubicBezTo>
                      <a:pt x="2804" y="3340"/>
                      <a:pt x="3340" y="2836"/>
                      <a:pt x="3497" y="2143"/>
                    </a:cubicBezTo>
                    <a:close/>
                    <a:moveTo>
                      <a:pt x="1765" y="0"/>
                    </a:moveTo>
                    <a:cubicBezTo>
                      <a:pt x="788" y="0"/>
                      <a:pt x="0" y="788"/>
                      <a:pt x="0" y="1765"/>
                    </a:cubicBezTo>
                    <a:cubicBezTo>
                      <a:pt x="0" y="2647"/>
                      <a:pt x="567" y="3340"/>
                      <a:pt x="1418" y="3497"/>
                    </a:cubicBezTo>
                    <a:lnTo>
                      <a:pt x="1418" y="4663"/>
                    </a:lnTo>
                    <a:cubicBezTo>
                      <a:pt x="1418" y="4852"/>
                      <a:pt x="1575" y="5010"/>
                      <a:pt x="1765" y="5010"/>
                    </a:cubicBezTo>
                    <a:lnTo>
                      <a:pt x="4600" y="5010"/>
                    </a:lnTo>
                    <a:cubicBezTo>
                      <a:pt x="4789" y="5010"/>
                      <a:pt x="4947" y="4852"/>
                      <a:pt x="4947" y="4663"/>
                    </a:cubicBezTo>
                    <a:lnTo>
                      <a:pt x="4947" y="1765"/>
                    </a:lnTo>
                    <a:cubicBezTo>
                      <a:pt x="4947" y="1576"/>
                      <a:pt x="4789" y="1418"/>
                      <a:pt x="4600" y="1418"/>
                    </a:cubicBezTo>
                    <a:lnTo>
                      <a:pt x="3497" y="1418"/>
                    </a:lnTo>
                    <a:cubicBezTo>
                      <a:pt x="3340" y="630"/>
                      <a:pt x="2615" y="0"/>
                      <a:pt x="17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14736;p79">
                <a:extLst>
                  <a:ext uri="{FF2B5EF4-FFF2-40B4-BE49-F238E27FC236}">
                    <a16:creationId xmlns:a16="http://schemas.microsoft.com/office/drawing/2014/main" id="{A9C1D06D-6BB0-B50C-B06E-F86B090582C1}"/>
                  </a:ext>
                </a:extLst>
              </p:cNvPr>
              <p:cNvSpPr/>
              <p:nvPr/>
            </p:nvSpPr>
            <p:spPr>
              <a:xfrm>
                <a:off x="-47159525" y="2342000"/>
                <a:ext cx="300900" cy="300875"/>
              </a:xfrm>
              <a:custGeom>
                <a:avLst/>
                <a:gdLst/>
                <a:ahLst/>
                <a:cxnLst/>
                <a:rect l="l" t="t" r="r" b="b"/>
                <a:pathLst>
                  <a:path w="12036" h="12035" extrusionOk="0">
                    <a:moveTo>
                      <a:pt x="7089" y="1229"/>
                    </a:moveTo>
                    <a:lnTo>
                      <a:pt x="8003" y="2142"/>
                    </a:lnTo>
                    <a:lnTo>
                      <a:pt x="7089" y="2142"/>
                    </a:lnTo>
                    <a:lnTo>
                      <a:pt x="7089" y="1229"/>
                    </a:lnTo>
                    <a:close/>
                    <a:moveTo>
                      <a:pt x="8538" y="6396"/>
                    </a:moveTo>
                    <a:lnTo>
                      <a:pt x="8538" y="6711"/>
                    </a:lnTo>
                    <a:cubicBezTo>
                      <a:pt x="8538" y="6900"/>
                      <a:pt x="8664" y="7057"/>
                      <a:pt x="8885" y="7057"/>
                    </a:cubicBezTo>
                    <a:cubicBezTo>
                      <a:pt x="9074" y="7057"/>
                      <a:pt x="9231" y="6900"/>
                      <a:pt x="9231" y="6711"/>
                    </a:cubicBezTo>
                    <a:lnTo>
                      <a:pt x="9231" y="6427"/>
                    </a:lnTo>
                    <a:cubicBezTo>
                      <a:pt x="10303" y="6585"/>
                      <a:pt x="11153" y="7467"/>
                      <a:pt x="11311" y="8506"/>
                    </a:cubicBezTo>
                    <a:lnTo>
                      <a:pt x="10996" y="8506"/>
                    </a:lnTo>
                    <a:cubicBezTo>
                      <a:pt x="10807" y="8506"/>
                      <a:pt x="10649" y="8664"/>
                      <a:pt x="10649" y="8884"/>
                    </a:cubicBezTo>
                    <a:cubicBezTo>
                      <a:pt x="10649" y="9073"/>
                      <a:pt x="10807" y="9231"/>
                      <a:pt x="10996" y="9231"/>
                    </a:cubicBezTo>
                    <a:lnTo>
                      <a:pt x="11311" y="9231"/>
                    </a:lnTo>
                    <a:cubicBezTo>
                      <a:pt x="11153" y="10302"/>
                      <a:pt x="10303" y="11121"/>
                      <a:pt x="9231" y="11279"/>
                    </a:cubicBezTo>
                    <a:lnTo>
                      <a:pt x="9231" y="10964"/>
                    </a:lnTo>
                    <a:cubicBezTo>
                      <a:pt x="9231" y="10775"/>
                      <a:pt x="9074" y="10617"/>
                      <a:pt x="8885" y="10617"/>
                    </a:cubicBezTo>
                    <a:cubicBezTo>
                      <a:pt x="8664" y="10617"/>
                      <a:pt x="8538" y="10775"/>
                      <a:pt x="8538" y="10964"/>
                    </a:cubicBezTo>
                    <a:lnTo>
                      <a:pt x="8538" y="11279"/>
                    </a:lnTo>
                    <a:cubicBezTo>
                      <a:pt x="7467" y="11121"/>
                      <a:pt x="6585" y="10239"/>
                      <a:pt x="6428" y="9200"/>
                    </a:cubicBezTo>
                    <a:lnTo>
                      <a:pt x="6743" y="9200"/>
                    </a:lnTo>
                    <a:cubicBezTo>
                      <a:pt x="6963" y="9200"/>
                      <a:pt x="7089" y="9042"/>
                      <a:pt x="7089" y="8821"/>
                    </a:cubicBezTo>
                    <a:cubicBezTo>
                      <a:pt x="7089" y="8632"/>
                      <a:pt x="6963" y="8475"/>
                      <a:pt x="6743" y="8475"/>
                    </a:cubicBezTo>
                    <a:lnTo>
                      <a:pt x="6428" y="8475"/>
                    </a:lnTo>
                    <a:cubicBezTo>
                      <a:pt x="6585" y="7404"/>
                      <a:pt x="7467" y="6553"/>
                      <a:pt x="8538" y="6396"/>
                    </a:cubicBezTo>
                    <a:close/>
                    <a:moveTo>
                      <a:pt x="6428" y="725"/>
                    </a:moveTo>
                    <a:lnTo>
                      <a:pt x="6428" y="2489"/>
                    </a:lnTo>
                    <a:cubicBezTo>
                      <a:pt x="6428" y="2678"/>
                      <a:pt x="6585" y="2836"/>
                      <a:pt x="6774" y="2836"/>
                    </a:cubicBezTo>
                    <a:lnTo>
                      <a:pt x="8570" y="2836"/>
                    </a:lnTo>
                    <a:lnTo>
                      <a:pt x="8570" y="5734"/>
                    </a:lnTo>
                    <a:cubicBezTo>
                      <a:pt x="6995" y="5892"/>
                      <a:pt x="5766" y="7246"/>
                      <a:pt x="5766" y="8884"/>
                    </a:cubicBezTo>
                    <a:cubicBezTo>
                      <a:pt x="5766" y="9861"/>
                      <a:pt x="6238" y="10775"/>
                      <a:pt x="6932" y="11310"/>
                    </a:cubicBezTo>
                    <a:lnTo>
                      <a:pt x="757" y="11310"/>
                    </a:lnTo>
                    <a:lnTo>
                      <a:pt x="757" y="725"/>
                    </a:lnTo>
                    <a:close/>
                    <a:moveTo>
                      <a:pt x="379" y="0"/>
                    </a:moveTo>
                    <a:cubicBezTo>
                      <a:pt x="158" y="0"/>
                      <a:pt x="0" y="158"/>
                      <a:pt x="0" y="378"/>
                    </a:cubicBezTo>
                    <a:lnTo>
                      <a:pt x="0" y="11657"/>
                    </a:lnTo>
                    <a:cubicBezTo>
                      <a:pt x="0" y="11877"/>
                      <a:pt x="158" y="12035"/>
                      <a:pt x="379" y="12035"/>
                    </a:cubicBezTo>
                    <a:lnTo>
                      <a:pt x="8822" y="12035"/>
                    </a:lnTo>
                    <a:cubicBezTo>
                      <a:pt x="10555" y="12035"/>
                      <a:pt x="11972" y="10617"/>
                      <a:pt x="11972" y="8884"/>
                    </a:cubicBezTo>
                    <a:cubicBezTo>
                      <a:pt x="12035" y="7215"/>
                      <a:pt x="10807" y="5892"/>
                      <a:pt x="9231" y="5734"/>
                    </a:cubicBezTo>
                    <a:lnTo>
                      <a:pt x="9231" y="2489"/>
                    </a:lnTo>
                    <a:cubicBezTo>
                      <a:pt x="9231" y="2426"/>
                      <a:pt x="9200" y="2300"/>
                      <a:pt x="9105" y="2268"/>
                    </a:cubicBezTo>
                    <a:lnTo>
                      <a:pt x="6995" y="126"/>
                    </a:lnTo>
                    <a:cubicBezTo>
                      <a:pt x="6900" y="63"/>
                      <a:pt x="6837" y="0"/>
                      <a:pt x="67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4737;p79">
                <a:extLst>
                  <a:ext uri="{FF2B5EF4-FFF2-40B4-BE49-F238E27FC236}">
                    <a16:creationId xmlns:a16="http://schemas.microsoft.com/office/drawing/2014/main" id="{716CD814-CB67-5D9A-F812-4FA6CB6B279F}"/>
                  </a:ext>
                </a:extLst>
              </p:cNvPr>
              <p:cNvSpPr/>
              <p:nvPr/>
            </p:nvSpPr>
            <p:spPr>
              <a:xfrm>
                <a:off x="-46946075" y="253732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071"/>
                    </a:lnTo>
                    <a:cubicBezTo>
                      <a:pt x="0" y="1260"/>
                      <a:pt x="158" y="1418"/>
                      <a:pt x="347" y="1418"/>
                    </a:cubicBezTo>
                    <a:lnTo>
                      <a:pt x="1040" y="1418"/>
                    </a:lnTo>
                    <a:cubicBezTo>
                      <a:pt x="1261" y="1418"/>
                      <a:pt x="1418" y="1260"/>
                      <a:pt x="1418" y="1071"/>
                    </a:cubicBezTo>
                    <a:cubicBezTo>
                      <a:pt x="1387" y="851"/>
                      <a:pt x="1261" y="693"/>
                      <a:pt x="1040" y="693"/>
                    </a:cubicBezTo>
                    <a:lnTo>
                      <a:pt x="693" y="693"/>
                    </a:ln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4738;p79">
                <a:extLst>
                  <a:ext uri="{FF2B5EF4-FFF2-40B4-BE49-F238E27FC236}">
                    <a16:creationId xmlns:a16="http://schemas.microsoft.com/office/drawing/2014/main" id="{740C9987-4D9E-D266-C788-8CA47A1E3A24}"/>
                  </a:ext>
                </a:extLst>
              </p:cNvPr>
              <p:cNvSpPr/>
              <p:nvPr/>
            </p:nvSpPr>
            <p:spPr>
              <a:xfrm>
                <a:off x="-47122500" y="253732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4739;p79">
                <a:extLst>
                  <a:ext uri="{FF2B5EF4-FFF2-40B4-BE49-F238E27FC236}">
                    <a16:creationId xmlns:a16="http://schemas.microsoft.com/office/drawing/2014/main" id="{9908120D-8502-0807-A403-AD2FBE5D4003}"/>
                  </a:ext>
                </a:extLst>
              </p:cNvPr>
              <p:cNvSpPr/>
              <p:nvPr/>
            </p:nvSpPr>
            <p:spPr>
              <a:xfrm>
                <a:off x="-47122500" y="2572775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151" y="693"/>
                    </a:lnTo>
                    <a:cubicBezTo>
                      <a:pt x="3340" y="693"/>
                      <a:pt x="3497" y="536"/>
                      <a:pt x="3497" y="347"/>
                    </a:cubicBez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795AD0B-7097-ED1F-A7EB-EF5F789D6E88}"/>
              </a:ext>
            </a:extLst>
          </p:cNvPr>
          <p:cNvGrpSpPr/>
          <p:nvPr/>
        </p:nvGrpSpPr>
        <p:grpSpPr>
          <a:xfrm>
            <a:off x="1981147" y="1537324"/>
            <a:ext cx="6762436" cy="1469087"/>
            <a:chOff x="1981147" y="1537324"/>
            <a:chExt cx="6762436" cy="1469087"/>
          </a:xfrm>
        </p:grpSpPr>
        <p:grpSp>
          <p:nvGrpSpPr>
            <p:cNvPr id="1078" name="Google Shape;1037;p36">
              <a:extLst>
                <a:ext uri="{FF2B5EF4-FFF2-40B4-BE49-F238E27FC236}">
                  <a16:creationId xmlns:a16="http://schemas.microsoft.com/office/drawing/2014/main" id="{AEC5E1CB-87D6-6545-8E4E-F369F537E50B}"/>
                </a:ext>
              </a:extLst>
            </p:cNvPr>
            <p:cNvGrpSpPr/>
            <p:nvPr/>
          </p:nvGrpSpPr>
          <p:grpSpPr>
            <a:xfrm>
              <a:off x="1981147" y="1537324"/>
              <a:ext cx="6762436" cy="1469087"/>
              <a:chOff x="2214100" y="2008400"/>
              <a:chExt cx="3899625" cy="1083975"/>
            </a:xfrm>
          </p:grpSpPr>
          <p:grpSp>
            <p:nvGrpSpPr>
              <p:cNvPr id="1079" name="Google Shape;1038;p36">
                <a:extLst>
                  <a:ext uri="{FF2B5EF4-FFF2-40B4-BE49-F238E27FC236}">
                    <a16:creationId xmlns:a16="http://schemas.microsoft.com/office/drawing/2014/main" id="{B30A1C9D-F724-DA1E-FAF5-4382AC6D07EC}"/>
                  </a:ext>
                </a:extLst>
              </p:cNvPr>
              <p:cNvGrpSpPr/>
              <p:nvPr/>
            </p:nvGrpSpPr>
            <p:grpSpPr>
              <a:xfrm>
                <a:off x="3035625" y="2008400"/>
                <a:ext cx="3078100" cy="656075"/>
                <a:chOff x="3035625" y="2008400"/>
                <a:chExt cx="3078100" cy="656075"/>
              </a:xfrm>
            </p:grpSpPr>
            <p:sp>
              <p:nvSpPr>
                <p:cNvPr id="1081" name="Google Shape;1040;p36">
                  <a:extLst>
                    <a:ext uri="{FF2B5EF4-FFF2-40B4-BE49-F238E27FC236}">
                      <a16:creationId xmlns:a16="http://schemas.microsoft.com/office/drawing/2014/main" id="{12EB03D1-2289-697F-8F5B-29C0147C54AF}"/>
                    </a:ext>
                  </a:extLst>
                </p:cNvPr>
                <p:cNvSpPr/>
                <p:nvPr/>
              </p:nvSpPr>
              <p:spPr>
                <a:xfrm>
                  <a:off x="3931275" y="200840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Collaborations Across Teams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82" name="Google Shape;1041;p36">
                  <a:extLst>
                    <a:ext uri="{FF2B5EF4-FFF2-40B4-BE49-F238E27FC236}">
                      <a16:creationId xmlns:a16="http://schemas.microsoft.com/office/drawing/2014/main" id="{D8A372EF-96E2-0CBF-8F5E-D823398CD588}"/>
                    </a:ext>
                  </a:extLst>
                </p:cNvPr>
                <p:cNvSpPr/>
                <p:nvPr/>
              </p:nvSpPr>
              <p:spPr>
                <a:xfrm>
                  <a:off x="3035625" y="200840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0" name="Google Shape;1042;p36">
                <a:extLst>
                  <a:ext uri="{FF2B5EF4-FFF2-40B4-BE49-F238E27FC236}">
                    <a16:creationId xmlns:a16="http://schemas.microsoft.com/office/drawing/2014/main" id="{6D65DFE5-FCDF-83A3-03A8-D179E052D601}"/>
                  </a:ext>
                </a:extLst>
              </p:cNvPr>
              <p:cNvSpPr/>
              <p:nvPr/>
            </p:nvSpPr>
            <p:spPr>
              <a:xfrm>
                <a:off x="2214100" y="2282425"/>
                <a:ext cx="1134975" cy="809950"/>
              </a:xfrm>
              <a:custGeom>
                <a:avLst/>
                <a:gdLst/>
                <a:ahLst/>
                <a:cxnLst/>
                <a:rect l="l" t="t" r="r" b="b"/>
                <a:pathLst>
                  <a:path w="45399" h="32398" extrusionOk="0">
                    <a:moveTo>
                      <a:pt x="32397" y="0"/>
                    </a:moveTo>
                    <a:lnTo>
                      <a:pt x="0" y="32397"/>
                    </a:lnTo>
                    <a:lnTo>
                      <a:pt x="45387" y="32397"/>
                    </a:lnTo>
                    <a:cubicBezTo>
                      <a:pt x="45399" y="32231"/>
                      <a:pt x="45399" y="32064"/>
                      <a:pt x="45399" y="31897"/>
                    </a:cubicBezTo>
                    <a:cubicBezTo>
                      <a:pt x="45399" y="19479"/>
                      <a:pt x="40434" y="8228"/>
                      <a:pt x="323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" name="Google Shape;14002;p77" descr="People at Table Icon">
              <a:extLst>
                <a:ext uri="{FF2B5EF4-FFF2-40B4-BE49-F238E27FC236}">
                  <a16:creationId xmlns:a16="http://schemas.microsoft.com/office/drawing/2014/main" id="{4DD71D1A-55F0-7887-294E-CD65734B4ADF}"/>
                </a:ext>
              </a:extLst>
            </p:cNvPr>
            <p:cNvSpPr/>
            <p:nvPr/>
          </p:nvSpPr>
          <p:spPr>
            <a:xfrm>
              <a:off x="3055783" y="230364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1973" h="11815" extrusionOk="0">
                  <a:moveTo>
                    <a:pt x="5986" y="631"/>
                  </a:moveTo>
                  <a:cubicBezTo>
                    <a:pt x="6396" y="631"/>
                    <a:pt x="6711" y="946"/>
                    <a:pt x="6711" y="1324"/>
                  </a:cubicBezTo>
                  <a:cubicBezTo>
                    <a:pt x="6711" y="1733"/>
                    <a:pt x="6396" y="2048"/>
                    <a:pt x="5986" y="2048"/>
                  </a:cubicBezTo>
                  <a:cubicBezTo>
                    <a:pt x="5608" y="2048"/>
                    <a:pt x="5293" y="1733"/>
                    <a:pt x="5293" y="1324"/>
                  </a:cubicBezTo>
                  <a:cubicBezTo>
                    <a:pt x="5293" y="946"/>
                    <a:pt x="5608" y="631"/>
                    <a:pt x="5986" y="631"/>
                  </a:cubicBezTo>
                  <a:close/>
                  <a:moveTo>
                    <a:pt x="5986" y="2710"/>
                  </a:moveTo>
                  <a:cubicBezTo>
                    <a:pt x="6931" y="2710"/>
                    <a:pt x="7719" y="3498"/>
                    <a:pt x="7719" y="4443"/>
                  </a:cubicBezTo>
                  <a:lnTo>
                    <a:pt x="7719" y="4789"/>
                  </a:lnTo>
                  <a:lnTo>
                    <a:pt x="4253" y="4789"/>
                  </a:lnTo>
                  <a:lnTo>
                    <a:pt x="4253" y="4443"/>
                  </a:lnTo>
                  <a:cubicBezTo>
                    <a:pt x="4253" y="3498"/>
                    <a:pt x="5041" y="2710"/>
                    <a:pt x="5986" y="2710"/>
                  </a:cubicBezTo>
                  <a:close/>
                  <a:moveTo>
                    <a:pt x="3245" y="6900"/>
                  </a:moveTo>
                  <a:cubicBezTo>
                    <a:pt x="3623" y="6900"/>
                    <a:pt x="3938" y="7215"/>
                    <a:pt x="3938" y="7593"/>
                  </a:cubicBezTo>
                  <a:cubicBezTo>
                    <a:pt x="3938" y="8003"/>
                    <a:pt x="3623" y="8318"/>
                    <a:pt x="3245" y="8318"/>
                  </a:cubicBezTo>
                  <a:cubicBezTo>
                    <a:pt x="2836" y="8255"/>
                    <a:pt x="2521" y="7940"/>
                    <a:pt x="2521" y="7593"/>
                  </a:cubicBezTo>
                  <a:cubicBezTo>
                    <a:pt x="2521" y="7215"/>
                    <a:pt x="2836" y="6900"/>
                    <a:pt x="3245" y="6900"/>
                  </a:cubicBezTo>
                  <a:close/>
                  <a:moveTo>
                    <a:pt x="8759" y="6900"/>
                  </a:moveTo>
                  <a:cubicBezTo>
                    <a:pt x="9137" y="6900"/>
                    <a:pt x="9452" y="7215"/>
                    <a:pt x="9452" y="7593"/>
                  </a:cubicBezTo>
                  <a:cubicBezTo>
                    <a:pt x="9452" y="8003"/>
                    <a:pt x="9137" y="8318"/>
                    <a:pt x="8759" y="8318"/>
                  </a:cubicBezTo>
                  <a:cubicBezTo>
                    <a:pt x="8349" y="8318"/>
                    <a:pt x="8034" y="7940"/>
                    <a:pt x="8034" y="7593"/>
                  </a:cubicBezTo>
                  <a:cubicBezTo>
                    <a:pt x="8034" y="7215"/>
                    <a:pt x="8349" y="6900"/>
                    <a:pt x="8759" y="6900"/>
                  </a:cubicBezTo>
                  <a:close/>
                  <a:moveTo>
                    <a:pt x="10365" y="5545"/>
                  </a:moveTo>
                  <a:cubicBezTo>
                    <a:pt x="10523" y="5545"/>
                    <a:pt x="10680" y="5672"/>
                    <a:pt x="10712" y="5829"/>
                  </a:cubicBezTo>
                  <a:lnTo>
                    <a:pt x="11216" y="8570"/>
                  </a:lnTo>
                  <a:cubicBezTo>
                    <a:pt x="11247" y="8790"/>
                    <a:pt x="11027" y="8980"/>
                    <a:pt x="10838" y="8980"/>
                  </a:cubicBezTo>
                  <a:lnTo>
                    <a:pt x="10460" y="8980"/>
                  </a:lnTo>
                  <a:cubicBezTo>
                    <a:pt x="10239" y="8790"/>
                    <a:pt x="10019" y="8633"/>
                    <a:pt x="9767" y="8507"/>
                  </a:cubicBezTo>
                  <a:cubicBezTo>
                    <a:pt x="10019" y="8255"/>
                    <a:pt x="10145" y="7940"/>
                    <a:pt x="10145" y="7562"/>
                  </a:cubicBezTo>
                  <a:cubicBezTo>
                    <a:pt x="10145" y="6806"/>
                    <a:pt x="9515" y="6176"/>
                    <a:pt x="8759" y="6176"/>
                  </a:cubicBezTo>
                  <a:cubicBezTo>
                    <a:pt x="8002" y="6176"/>
                    <a:pt x="7372" y="6806"/>
                    <a:pt x="7372" y="7562"/>
                  </a:cubicBezTo>
                  <a:cubicBezTo>
                    <a:pt x="7372" y="7908"/>
                    <a:pt x="7498" y="8223"/>
                    <a:pt x="7719" y="8507"/>
                  </a:cubicBezTo>
                  <a:cubicBezTo>
                    <a:pt x="7498" y="8633"/>
                    <a:pt x="7246" y="8790"/>
                    <a:pt x="7057" y="8980"/>
                  </a:cubicBezTo>
                  <a:lnTo>
                    <a:pt x="4883" y="8980"/>
                  </a:lnTo>
                  <a:cubicBezTo>
                    <a:pt x="4694" y="8790"/>
                    <a:pt x="4442" y="8633"/>
                    <a:pt x="4222" y="8507"/>
                  </a:cubicBezTo>
                  <a:cubicBezTo>
                    <a:pt x="4474" y="8255"/>
                    <a:pt x="4568" y="7940"/>
                    <a:pt x="4568" y="7562"/>
                  </a:cubicBezTo>
                  <a:cubicBezTo>
                    <a:pt x="4568" y="6806"/>
                    <a:pt x="3938" y="6176"/>
                    <a:pt x="3214" y="6176"/>
                  </a:cubicBezTo>
                  <a:cubicBezTo>
                    <a:pt x="2458" y="6176"/>
                    <a:pt x="1828" y="6806"/>
                    <a:pt x="1828" y="7562"/>
                  </a:cubicBezTo>
                  <a:cubicBezTo>
                    <a:pt x="1828" y="7908"/>
                    <a:pt x="1954" y="8223"/>
                    <a:pt x="2174" y="8507"/>
                  </a:cubicBezTo>
                  <a:cubicBezTo>
                    <a:pt x="1922" y="8633"/>
                    <a:pt x="1701" y="8790"/>
                    <a:pt x="1512" y="8980"/>
                  </a:cubicBezTo>
                  <a:lnTo>
                    <a:pt x="1103" y="8980"/>
                  </a:lnTo>
                  <a:cubicBezTo>
                    <a:pt x="882" y="8980"/>
                    <a:pt x="725" y="8790"/>
                    <a:pt x="756" y="8570"/>
                  </a:cubicBezTo>
                  <a:lnTo>
                    <a:pt x="1260" y="5829"/>
                  </a:lnTo>
                  <a:cubicBezTo>
                    <a:pt x="1323" y="5672"/>
                    <a:pt x="1418" y="5545"/>
                    <a:pt x="1638" y="5545"/>
                  </a:cubicBezTo>
                  <a:close/>
                  <a:moveTo>
                    <a:pt x="3214" y="8948"/>
                  </a:moveTo>
                  <a:cubicBezTo>
                    <a:pt x="4127" y="8948"/>
                    <a:pt x="4915" y="9736"/>
                    <a:pt x="4915" y="10712"/>
                  </a:cubicBezTo>
                  <a:lnTo>
                    <a:pt x="4915" y="11059"/>
                  </a:lnTo>
                  <a:lnTo>
                    <a:pt x="1481" y="11059"/>
                  </a:lnTo>
                  <a:lnTo>
                    <a:pt x="1481" y="10712"/>
                  </a:lnTo>
                  <a:cubicBezTo>
                    <a:pt x="1481" y="9736"/>
                    <a:pt x="2269" y="8948"/>
                    <a:pt x="3214" y="8948"/>
                  </a:cubicBezTo>
                  <a:close/>
                  <a:moveTo>
                    <a:pt x="8759" y="8948"/>
                  </a:moveTo>
                  <a:cubicBezTo>
                    <a:pt x="9704" y="8948"/>
                    <a:pt x="10491" y="9736"/>
                    <a:pt x="10491" y="10712"/>
                  </a:cubicBezTo>
                  <a:lnTo>
                    <a:pt x="10491" y="11059"/>
                  </a:lnTo>
                  <a:lnTo>
                    <a:pt x="7026" y="11059"/>
                  </a:lnTo>
                  <a:lnTo>
                    <a:pt x="7026" y="10712"/>
                  </a:lnTo>
                  <a:cubicBezTo>
                    <a:pt x="7026" y="9736"/>
                    <a:pt x="7813" y="8948"/>
                    <a:pt x="8759" y="8948"/>
                  </a:cubicBezTo>
                  <a:close/>
                  <a:moveTo>
                    <a:pt x="5986" y="1"/>
                  </a:moveTo>
                  <a:cubicBezTo>
                    <a:pt x="5262" y="1"/>
                    <a:pt x="4631" y="631"/>
                    <a:pt x="4631" y="1387"/>
                  </a:cubicBezTo>
                  <a:cubicBezTo>
                    <a:pt x="4631" y="1733"/>
                    <a:pt x="4726" y="2048"/>
                    <a:pt x="4978" y="2269"/>
                  </a:cubicBezTo>
                  <a:cubicBezTo>
                    <a:pt x="4127" y="2679"/>
                    <a:pt x="3592" y="3498"/>
                    <a:pt x="3592" y="4474"/>
                  </a:cubicBezTo>
                  <a:lnTo>
                    <a:pt x="3592" y="4852"/>
                  </a:lnTo>
                  <a:lnTo>
                    <a:pt x="1670" y="4852"/>
                  </a:lnTo>
                  <a:cubicBezTo>
                    <a:pt x="1166" y="4852"/>
                    <a:pt x="725" y="5199"/>
                    <a:pt x="630" y="5703"/>
                  </a:cubicBezTo>
                  <a:lnTo>
                    <a:pt x="126" y="8475"/>
                  </a:lnTo>
                  <a:cubicBezTo>
                    <a:pt x="0" y="9043"/>
                    <a:pt x="473" y="9610"/>
                    <a:pt x="1071" y="9673"/>
                  </a:cubicBezTo>
                  <a:cubicBezTo>
                    <a:pt x="914" y="9988"/>
                    <a:pt x="819" y="10366"/>
                    <a:pt x="819" y="10744"/>
                  </a:cubicBezTo>
                  <a:lnTo>
                    <a:pt x="819" y="11468"/>
                  </a:lnTo>
                  <a:cubicBezTo>
                    <a:pt x="819" y="11657"/>
                    <a:pt x="977" y="11815"/>
                    <a:pt x="1197" y="11815"/>
                  </a:cubicBezTo>
                  <a:lnTo>
                    <a:pt x="5356" y="11815"/>
                  </a:lnTo>
                  <a:cubicBezTo>
                    <a:pt x="5545" y="11815"/>
                    <a:pt x="5703" y="11657"/>
                    <a:pt x="5703" y="11468"/>
                  </a:cubicBezTo>
                  <a:lnTo>
                    <a:pt x="5703" y="10744"/>
                  </a:lnTo>
                  <a:cubicBezTo>
                    <a:pt x="5703" y="10366"/>
                    <a:pt x="5640" y="9988"/>
                    <a:pt x="5482" y="9673"/>
                  </a:cubicBezTo>
                  <a:lnTo>
                    <a:pt x="6648" y="9673"/>
                  </a:lnTo>
                  <a:cubicBezTo>
                    <a:pt x="6490" y="9988"/>
                    <a:pt x="6427" y="10366"/>
                    <a:pt x="6427" y="10744"/>
                  </a:cubicBezTo>
                  <a:lnTo>
                    <a:pt x="6427" y="11468"/>
                  </a:lnTo>
                  <a:cubicBezTo>
                    <a:pt x="6427" y="11657"/>
                    <a:pt x="6585" y="11815"/>
                    <a:pt x="6774" y="11815"/>
                  </a:cubicBezTo>
                  <a:lnTo>
                    <a:pt x="10838" y="11815"/>
                  </a:lnTo>
                  <a:cubicBezTo>
                    <a:pt x="11027" y="11815"/>
                    <a:pt x="11184" y="11657"/>
                    <a:pt x="11184" y="11468"/>
                  </a:cubicBezTo>
                  <a:lnTo>
                    <a:pt x="11184" y="10744"/>
                  </a:lnTo>
                  <a:cubicBezTo>
                    <a:pt x="11184" y="10366"/>
                    <a:pt x="11121" y="9988"/>
                    <a:pt x="10964" y="9673"/>
                  </a:cubicBezTo>
                  <a:cubicBezTo>
                    <a:pt x="11563" y="9610"/>
                    <a:pt x="11972" y="9043"/>
                    <a:pt x="11878" y="8475"/>
                  </a:cubicBezTo>
                  <a:lnTo>
                    <a:pt x="11342" y="5703"/>
                  </a:lnTo>
                  <a:cubicBezTo>
                    <a:pt x="11279" y="5199"/>
                    <a:pt x="10838" y="4852"/>
                    <a:pt x="10334" y="4852"/>
                  </a:cubicBezTo>
                  <a:lnTo>
                    <a:pt x="8412" y="4852"/>
                  </a:lnTo>
                  <a:lnTo>
                    <a:pt x="8412" y="4474"/>
                  </a:lnTo>
                  <a:cubicBezTo>
                    <a:pt x="8412" y="3498"/>
                    <a:pt x="7845" y="2679"/>
                    <a:pt x="7026" y="2269"/>
                  </a:cubicBezTo>
                  <a:cubicBezTo>
                    <a:pt x="7246" y="2048"/>
                    <a:pt x="7372" y="1733"/>
                    <a:pt x="7372" y="1387"/>
                  </a:cubicBezTo>
                  <a:cubicBezTo>
                    <a:pt x="7372" y="631"/>
                    <a:pt x="6742" y="1"/>
                    <a:pt x="598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B172A9-851F-4836-42AD-F2BA3BBB8230}"/>
              </a:ext>
            </a:extLst>
          </p:cNvPr>
          <p:cNvGrpSpPr/>
          <p:nvPr/>
        </p:nvGrpSpPr>
        <p:grpSpPr>
          <a:xfrm>
            <a:off x="1981147" y="2918017"/>
            <a:ext cx="6762436" cy="1164082"/>
            <a:chOff x="1981147" y="2918017"/>
            <a:chExt cx="6762436" cy="1164082"/>
          </a:xfrm>
        </p:grpSpPr>
        <p:grpSp>
          <p:nvGrpSpPr>
            <p:cNvPr id="1083" name="Google Shape;1044;p36">
              <a:extLst>
                <a:ext uri="{FF2B5EF4-FFF2-40B4-BE49-F238E27FC236}">
                  <a16:creationId xmlns:a16="http://schemas.microsoft.com/office/drawing/2014/main" id="{37D4AA0B-16AE-2383-EA78-F73D83B96882}"/>
                </a:ext>
              </a:extLst>
            </p:cNvPr>
            <p:cNvGrpSpPr/>
            <p:nvPr/>
          </p:nvGrpSpPr>
          <p:grpSpPr>
            <a:xfrm>
              <a:off x="1981147" y="2918017"/>
              <a:ext cx="6762436" cy="1164082"/>
              <a:chOff x="2214100" y="3030850"/>
              <a:chExt cx="3899625" cy="858925"/>
            </a:xfrm>
          </p:grpSpPr>
          <p:grpSp>
            <p:nvGrpSpPr>
              <p:cNvPr id="1084" name="Google Shape;1045;p36">
                <a:extLst>
                  <a:ext uri="{FF2B5EF4-FFF2-40B4-BE49-F238E27FC236}">
                    <a16:creationId xmlns:a16="http://schemas.microsoft.com/office/drawing/2014/main" id="{7EFF496D-4F9D-3EEF-99C2-5C15544DF7BE}"/>
                  </a:ext>
                </a:extLst>
              </p:cNvPr>
              <p:cNvGrpSpPr/>
              <p:nvPr/>
            </p:nvGrpSpPr>
            <p:grpSpPr>
              <a:xfrm>
                <a:off x="3035625" y="3030850"/>
                <a:ext cx="3078100" cy="656075"/>
                <a:chOff x="3035625" y="3030850"/>
                <a:chExt cx="3078100" cy="656075"/>
              </a:xfrm>
            </p:grpSpPr>
            <p:sp>
              <p:nvSpPr>
                <p:cNvPr id="1086" name="Google Shape;1047;p36">
                  <a:extLst>
                    <a:ext uri="{FF2B5EF4-FFF2-40B4-BE49-F238E27FC236}">
                      <a16:creationId xmlns:a16="http://schemas.microsoft.com/office/drawing/2014/main" id="{E8AAF7F5-97EF-62C9-9D95-35739CF82B46}"/>
                    </a:ext>
                  </a:extLst>
                </p:cNvPr>
                <p:cNvSpPr/>
                <p:nvPr/>
              </p:nvSpPr>
              <p:spPr>
                <a:xfrm>
                  <a:off x="3931275" y="303085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Potential New Processes and Resources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87" name="Google Shape;1048;p36">
                  <a:extLst>
                    <a:ext uri="{FF2B5EF4-FFF2-40B4-BE49-F238E27FC236}">
                      <a16:creationId xmlns:a16="http://schemas.microsoft.com/office/drawing/2014/main" id="{3C405178-B55D-629A-13B3-FD789C8FBEEB}"/>
                    </a:ext>
                  </a:extLst>
                </p:cNvPr>
                <p:cNvSpPr/>
                <p:nvPr/>
              </p:nvSpPr>
              <p:spPr>
                <a:xfrm>
                  <a:off x="3035625" y="303085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5" name="Google Shape;1049;p36">
                <a:extLst>
                  <a:ext uri="{FF2B5EF4-FFF2-40B4-BE49-F238E27FC236}">
                    <a16:creationId xmlns:a16="http://schemas.microsoft.com/office/drawing/2014/main" id="{30DAAE5A-F25D-FE23-75E0-0EA15DC5191B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1134675" cy="797425"/>
              </a:xfrm>
              <a:custGeom>
                <a:avLst/>
                <a:gdLst/>
                <a:ahLst/>
                <a:cxnLst/>
                <a:rect l="l" t="t" r="r" b="b"/>
                <a:pathLst>
                  <a:path w="45387" h="31897" extrusionOk="0">
                    <a:moveTo>
                      <a:pt x="0" y="0"/>
                    </a:moveTo>
                    <a:lnTo>
                      <a:pt x="31897" y="31897"/>
                    </a:lnTo>
                    <a:cubicBezTo>
                      <a:pt x="40124" y="23741"/>
                      <a:pt x="45256" y="12478"/>
                      <a:pt x="45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5212;p81" descr="Diamond on Computer Icon">
              <a:extLst>
                <a:ext uri="{FF2B5EF4-FFF2-40B4-BE49-F238E27FC236}">
                  <a16:creationId xmlns:a16="http://schemas.microsoft.com/office/drawing/2014/main" id="{F8DCA3C2-A747-13EA-9A98-B4B4E6AD8812}"/>
                </a:ext>
              </a:extLst>
            </p:cNvPr>
            <p:cNvGrpSpPr/>
            <p:nvPr/>
          </p:nvGrpSpPr>
          <p:grpSpPr>
            <a:xfrm>
              <a:off x="3055783" y="3206341"/>
              <a:ext cx="457200" cy="457200"/>
              <a:chOff x="-5635975" y="2757075"/>
              <a:chExt cx="293000" cy="292225"/>
            </a:xfrm>
            <a:solidFill>
              <a:schemeClr val="bg1"/>
            </a:solidFill>
          </p:grpSpPr>
          <p:sp>
            <p:nvSpPr>
              <p:cNvPr id="11" name="Google Shape;15213;p81">
                <a:extLst>
                  <a:ext uri="{FF2B5EF4-FFF2-40B4-BE49-F238E27FC236}">
                    <a16:creationId xmlns:a16="http://schemas.microsoft.com/office/drawing/2014/main" id="{9232A34C-C55A-CCED-50C3-47391E4694EC}"/>
                  </a:ext>
                </a:extLst>
              </p:cNvPr>
              <p:cNvSpPr/>
              <p:nvPr/>
            </p:nvSpPr>
            <p:spPr>
              <a:xfrm>
                <a:off x="-5635975" y="2757075"/>
                <a:ext cx="29300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1689" extrusionOk="0">
                    <a:moveTo>
                      <a:pt x="10649" y="693"/>
                    </a:moveTo>
                    <a:cubicBezTo>
                      <a:pt x="10838" y="693"/>
                      <a:pt x="10995" y="851"/>
                      <a:pt x="10995" y="1040"/>
                    </a:cubicBezTo>
                    <a:lnTo>
                      <a:pt x="10995" y="7593"/>
                    </a:lnTo>
                    <a:lnTo>
                      <a:pt x="693" y="7593"/>
                    </a:lnTo>
                    <a:lnTo>
                      <a:pt x="693" y="1040"/>
                    </a:lnTo>
                    <a:cubicBezTo>
                      <a:pt x="725" y="851"/>
                      <a:pt x="882" y="693"/>
                      <a:pt x="1040" y="693"/>
                    </a:cubicBezTo>
                    <a:close/>
                    <a:moveTo>
                      <a:pt x="10995" y="8223"/>
                    </a:moveTo>
                    <a:lnTo>
                      <a:pt x="10995" y="8569"/>
                    </a:lnTo>
                    <a:cubicBezTo>
                      <a:pt x="11027" y="8821"/>
                      <a:pt x="10869" y="8916"/>
                      <a:pt x="10680" y="8916"/>
                    </a:cubicBezTo>
                    <a:lnTo>
                      <a:pt x="1040" y="8916"/>
                    </a:lnTo>
                    <a:cubicBezTo>
                      <a:pt x="851" y="8916"/>
                      <a:pt x="693" y="8758"/>
                      <a:pt x="693" y="8569"/>
                    </a:cubicBezTo>
                    <a:lnTo>
                      <a:pt x="693" y="8223"/>
                    </a:lnTo>
                    <a:close/>
                    <a:moveTo>
                      <a:pt x="6679" y="9641"/>
                    </a:moveTo>
                    <a:lnTo>
                      <a:pt x="6994" y="11027"/>
                    </a:lnTo>
                    <a:lnTo>
                      <a:pt x="4694" y="11027"/>
                    </a:lnTo>
                    <a:lnTo>
                      <a:pt x="5009" y="9641"/>
                    </a:lnTo>
                    <a:close/>
                    <a:moveTo>
                      <a:pt x="1040" y="0"/>
                    </a:moveTo>
                    <a:cubicBezTo>
                      <a:pt x="473" y="0"/>
                      <a:pt x="0" y="473"/>
                      <a:pt x="0" y="1008"/>
                    </a:cubicBezTo>
                    <a:lnTo>
                      <a:pt x="0" y="8569"/>
                    </a:lnTo>
                    <a:cubicBezTo>
                      <a:pt x="0" y="9137"/>
                      <a:pt x="473" y="9609"/>
                      <a:pt x="1040" y="9609"/>
                    </a:cubicBezTo>
                    <a:lnTo>
                      <a:pt x="4316" y="9609"/>
                    </a:lnTo>
                    <a:lnTo>
                      <a:pt x="4001" y="10964"/>
                    </a:lnTo>
                    <a:lnTo>
                      <a:pt x="3087" y="10964"/>
                    </a:lnTo>
                    <a:cubicBezTo>
                      <a:pt x="2898" y="10964"/>
                      <a:pt x="2741" y="11121"/>
                      <a:pt x="2741" y="11342"/>
                    </a:cubicBezTo>
                    <a:cubicBezTo>
                      <a:pt x="2741" y="11531"/>
                      <a:pt x="2898" y="11688"/>
                      <a:pt x="3087" y="11688"/>
                    </a:cubicBezTo>
                    <a:lnTo>
                      <a:pt x="8569" y="11688"/>
                    </a:lnTo>
                    <a:cubicBezTo>
                      <a:pt x="8758" y="11688"/>
                      <a:pt x="8916" y="11531"/>
                      <a:pt x="8916" y="11342"/>
                    </a:cubicBezTo>
                    <a:cubicBezTo>
                      <a:pt x="8916" y="11121"/>
                      <a:pt x="8758" y="10964"/>
                      <a:pt x="8569" y="10964"/>
                    </a:cubicBezTo>
                    <a:lnTo>
                      <a:pt x="7656" y="10964"/>
                    </a:lnTo>
                    <a:lnTo>
                      <a:pt x="7341" y="9609"/>
                    </a:lnTo>
                    <a:lnTo>
                      <a:pt x="10649" y="9609"/>
                    </a:lnTo>
                    <a:cubicBezTo>
                      <a:pt x="11216" y="9609"/>
                      <a:pt x="11688" y="9137"/>
                      <a:pt x="11688" y="8569"/>
                    </a:cubicBezTo>
                    <a:lnTo>
                      <a:pt x="11688" y="1008"/>
                    </a:lnTo>
                    <a:cubicBezTo>
                      <a:pt x="11720" y="473"/>
                      <a:pt x="11247" y="0"/>
                      <a:pt x="106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5214;p81">
                <a:extLst>
                  <a:ext uri="{FF2B5EF4-FFF2-40B4-BE49-F238E27FC236}">
                    <a16:creationId xmlns:a16="http://schemas.microsoft.com/office/drawing/2014/main" id="{BFEAB934-5C8B-1FF2-21E8-FD9FD65FA081}"/>
                  </a:ext>
                </a:extLst>
              </p:cNvPr>
              <p:cNvSpPr/>
              <p:nvPr/>
            </p:nvSpPr>
            <p:spPr>
              <a:xfrm>
                <a:off x="-5584800" y="2790150"/>
                <a:ext cx="189850" cy="138050"/>
              </a:xfrm>
              <a:custGeom>
                <a:avLst/>
                <a:gdLst/>
                <a:ahLst/>
                <a:cxnLst/>
                <a:rect l="l" t="t" r="r" b="b"/>
                <a:pathLst>
                  <a:path w="7594" h="5522" extrusionOk="0">
                    <a:moveTo>
                      <a:pt x="2994" y="725"/>
                    </a:moveTo>
                    <a:lnTo>
                      <a:pt x="2332" y="1387"/>
                    </a:lnTo>
                    <a:lnTo>
                      <a:pt x="1230" y="1387"/>
                    </a:lnTo>
                    <a:lnTo>
                      <a:pt x="1891" y="725"/>
                    </a:lnTo>
                    <a:close/>
                    <a:moveTo>
                      <a:pt x="3781" y="882"/>
                    </a:moveTo>
                    <a:lnTo>
                      <a:pt x="4349" y="1418"/>
                    </a:lnTo>
                    <a:lnTo>
                      <a:pt x="3246" y="1418"/>
                    </a:lnTo>
                    <a:lnTo>
                      <a:pt x="3781" y="882"/>
                    </a:lnTo>
                    <a:close/>
                    <a:moveTo>
                      <a:pt x="5735" y="756"/>
                    </a:moveTo>
                    <a:lnTo>
                      <a:pt x="6396" y="1418"/>
                    </a:lnTo>
                    <a:lnTo>
                      <a:pt x="5294" y="1418"/>
                    </a:lnTo>
                    <a:lnTo>
                      <a:pt x="4632" y="756"/>
                    </a:lnTo>
                    <a:close/>
                    <a:moveTo>
                      <a:pt x="2175" y="2080"/>
                    </a:moveTo>
                    <a:lnTo>
                      <a:pt x="2868" y="3749"/>
                    </a:lnTo>
                    <a:lnTo>
                      <a:pt x="1198" y="2080"/>
                    </a:lnTo>
                    <a:close/>
                    <a:moveTo>
                      <a:pt x="6396" y="2080"/>
                    </a:moveTo>
                    <a:lnTo>
                      <a:pt x="4727" y="3749"/>
                    </a:lnTo>
                    <a:lnTo>
                      <a:pt x="5420" y="2080"/>
                    </a:lnTo>
                    <a:close/>
                    <a:moveTo>
                      <a:pt x="4664" y="2080"/>
                    </a:moveTo>
                    <a:lnTo>
                      <a:pt x="3781" y="4253"/>
                    </a:lnTo>
                    <a:lnTo>
                      <a:pt x="2931" y="2080"/>
                    </a:lnTo>
                    <a:close/>
                    <a:moveTo>
                      <a:pt x="1734" y="0"/>
                    </a:moveTo>
                    <a:cubicBezTo>
                      <a:pt x="1671" y="0"/>
                      <a:pt x="1545" y="32"/>
                      <a:pt x="1513" y="126"/>
                    </a:cubicBezTo>
                    <a:lnTo>
                      <a:pt x="127" y="1513"/>
                    </a:lnTo>
                    <a:cubicBezTo>
                      <a:pt x="1" y="1670"/>
                      <a:pt x="1" y="1859"/>
                      <a:pt x="127" y="2017"/>
                    </a:cubicBezTo>
                    <a:lnTo>
                      <a:pt x="3561" y="5451"/>
                    </a:lnTo>
                    <a:cubicBezTo>
                      <a:pt x="3624" y="5498"/>
                      <a:pt x="3711" y="5522"/>
                      <a:pt x="3797" y="5522"/>
                    </a:cubicBezTo>
                    <a:cubicBezTo>
                      <a:pt x="3884" y="5522"/>
                      <a:pt x="3970" y="5498"/>
                      <a:pt x="4033" y="5451"/>
                    </a:cubicBezTo>
                    <a:lnTo>
                      <a:pt x="7468" y="2017"/>
                    </a:lnTo>
                    <a:cubicBezTo>
                      <a:pt x="7594" y="1891"/>
                      <a:pt x="7594" y="1702"/>
                      <a:pt x="7499" y="1544"/>
                    </a:cubicBezTo>
                    <a:lnTo>
                      <a:pt x="7468" y="1513"/>
                    </a:lnTo>
                    <a:lnTo>
                      <a:pt x="6081" y="126"/>
                    </a:lnTo>
                    <a:cubicBezTo>
                      <a:pt x="6018" y="32"/>
                      <a:pt x="5924" y="0"/>
                      <a:pt x="58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F2DDC5-4CAC-7552-2F4F-862FA204D691}"/>
              </a:ext>
            </a:extLst>
          </p:cNvPr>
          <p:cNvGrpSpPr/>
          <p:nvPr/>
        </p:nvGrpSpPr>
        <p:grpSpPr>
          <a:xfrm>
            <a:off x="2069138" y="2925561"/>
            <a:ext cx="5617567" cy="2024480"/>
            <a:chOff x="2069138" y="2925561"/>
            <a:chExt cx="5617567" cy="2024480"/>
          </a:xfrm>
        </p:grpSpPr>
        <p:grpSp>
          <p:nvGrpSpPr>
            <p:cNvPr id="1073" name="Google Shape;1030;p36">
              <a:extLst>
                <a:ext uri="{FF2B5EF4-FFF2-40B4-BE49-F238E27FC236}">
                  <a16:creationId xmlns:a16="http://schemas.microsoft.com/office/drawing/2014/main" id="{E91F07B7-159D-506C-3237-6ABE1182823C}"/>
                </a:ext>
              </a:extLst>
            </p:cNvPr>
            <p:cNvGrpSpPr/>
            <p:nvPr/>
          </p:nvGrpSpPr>
          <p:grpSpPr>
            <a:xfrm>
              <a:off x="2069138" y="2925561"/>
              <a:ext cx="5617567" cy="2024480"/>
              <a:chOff x="2214100" y="3092350"/>
              <a:chExt cx="3239425" cy="1493775"/>
            </a:xfrm>
          </p:grpSpPr>
          <p:grpSp>
            <p:nvGrpSpPr>
              <p:cNvPr id="1074" name="Google Shape;1031;p36">
                <a:extLst>
                  <a:ext uri="{FF2B5EF4-FFF2-40B4-BE49-F238E27FC236}">
                    <a16:creationId xmlns:a16="http://schemas.microsoft.com/office/drawing/2014/main" id="{095055FB-5CD2-DB70-5B0D-53667B03AF2F}"/>
                  </a:ext>
                </a:extLst>
              </p:cNvPr>
              <p:cNvGrpSpPr/>
              <p:nvPr/>
            </p:nvGrpSpPr>
            <p:grpSpPr>
              <a:xfrm>
                <a:off x="2290600" y="3911025"/>
                <a:ext cx="3162925" cy="675100"/>
                <a:chOff x="2290600" y="3911025"/>
                <a:chExt cx="3162925" cy="675100"/>
              </a:xfrm>
            </p:grpSpPr>
            <p:sp>
              <p:nvSpPr>
                <p:cNvPr id="1076" name="Google Shape;1033;p36">
                  <a:extLst>
                    <a:ext uri="{FF2B5EF4-FFF2-40B4-BE49-F238E27FC236}">
                      <a16:creationId xmlns:a16="http://schemas.microsoft.com/office/drawing/2014/main" id="{B0BB4D24-F51F-16F8-7B2C-F197EA095788}"/>
                    </a:ext>
                  </a:extLst>
                </p:cNvPr>
                <p:cNvSpPr/>
                <p:nvPr/>
              </p:nvSpPr>
              <p:spPr>
                <a:xfrm>
                  <a:off x="3271075" y="3929175"/>
                  <a:ext cx="2182450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Disrupting the Status Quo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77" name="Google Shape;1034;p36">
                  <a:extLst>
                    <a:ext uri="{FF2B5EF4-FFF2-40B4-BE49-F238E27FC236}">
                      <a16:creationId xmlns:a16="http://schemas.microsoft.com/office/drawing/2014/main" id="{805BD905-544E-FA8E-BB8B-C5B28F28ADA7}"/>
                    </a:ext>
                  </a:extLst>
                </p:cNvPr>
                <p:cNvSpPr/>
                <p:nvPr/>
              </p:nvSpPr>
              <p:spPr>
                <a:xfrm>
                  <a:off x="2290600" y="3911025"/>
                  <a:ext cx="3162925" cy="6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17" h="27004" extrusionOk="0">
                      <a:moveTo>
                        <a:pt x="2632" y="1"/>
                      </a:moveTo>
                      <a:lnTo>
                        <a:pt x="0" y="2632"/>
                      </a:lnTo>
                      <a:lnTo>
                        <a:pt x="24384" y="26968"/>
                      </a:lnTo>
                      <a:lnTo>
                        <a:pt x="24384" y="27004"/>
                      </a:lnTo>
                      <a:lnTo>
                        <a:pt x="117575" y="27004"/>
                      </a:lnTo>
                      <a:lnTo>
                        <a:pt x="126516" y="14193"/>
                      </a:lnTo>
                      <a:lnTo>
                        <a:pt x="117575" y="810"/>
                      </a:lnTo>
                      <a:lnTo>
                        <a:pt x="112884" y="810"/>
                      </a:lnTo>
                      <a:lnTo>
                        <a:pt x="121980" y="14157"/>
                      </a:lnTo>
                      <a:lnTo>
                        <a:pt x="115622" y="23277"/>
                      </a:lnTo>
                      <a:lnTo>
                        <a:pt x="25885" y="23277"/>
                      </a:lnTo>
                      <a:lnTo>
                        <a:pt x="26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274300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5" name="Google Shape;1035;p36">
                <a:extLst>
                  <a:ext uri="{FF2B5EF4-FFF2-40B4-BE49-F238E27FC236}">
                    <a16:creationId xmlns:a16="http://schemas.microsoft.com/office/drawing/2014/main" id="{722A94DA-D633-0655-6DB2-EBD60B5AAFC8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797450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45101" extrusionOk="0">
                    <a:moveTo>
                      <a:pt x="0" y="0"/>
                    </a:moveTo>
                    <a:lnTo>
                      <a:pt x="0" y="45101"/>
                    </a:lnTo>
                    <a:cubicBezTo>
                      <a:pt x="12431" y="45041"/>
                      <a:pt x="23694" y="40017"/>
                      <a:pt x="31897" y="318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5233;p81" descr="Play Design Icon">
              <a:extLst>
                <a:ext uri="{FF2B5EF4-FFF2-40B4-BE49-F238E27FC236}">
                  <a16:creationId xmlns:a16="http://schemas.microsoft.com/office/drawing/2014/main" id="{808CB890-E11A-BD73-F06E-DA0E4C8BAC83}"/>
                </a:ext>
              </a:extLst>
            </p:cNvPr>
            <p:cNvGrpSpPr/>
            <p:nvPr/>
          </p:nvGrpSpPr>
          <p:grpSpPr>
            <a:xfrm>
              <a:off x="2298884" y="3759140"/>
              <a:ext cx="457200" cy="457200"/>
              <a:chOff x="-5276050" y="2037975"/>
              <a:chExt cx="292250" cy="292225"/>
            </a:xfrm>
            <a:solidFill>
              <a:schemeClr val="bg1"/>
            </a:solidFill>
          </p:grpSpPr>
          <p:sp>
            <p:nvSpPr>
              <p:cNvPr id="14" name="Google Shape;15234;p81">
                <a:extLst>
                  <a:ext uri="{FF2B5EF4-FFF2-40B4-BE49-F238E27FC236}">
                    <a16:creationId xmlns:a16="http://schemas.microsoft.com/office/drawing/2014/main" id="{E2AEDA52-8907-B49E-6655-F1F29CEA21E3}"/>
                  </a:ext>
                </a:extLst>
              </p:cNvPr>
              <p:cNvSpPr/>
              <p:nvPr/>
            </p:nvSpPr>
            <p:spPr>
              <a:xfrm>
                <a:off x="-5102775" y="2211250"/>
                <a:ext cx="512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986" extrusionOk="0">
                    <a:moveTo>
                      <a:pt x="343" y="0"/>
                    </a:moveTo>
                    <a:cubicBezTo>
                      <a:pt x="253" y="0"/>
                      <a:pt x="158" y="32"/>
                      <a:pt x="95" y="95"/>
                    </a:cubicBezTo>
                    <a:cubicBezTo>
                      <a:pt x="1" y="189"/>
                      <a:pt x="1" y="441"/>
                      <a:pt x="95" y="536"/>
                    </a:cubicBezTo>
                    <a:lnTo>
                      <a:pt x="536" y="977"/>
                    </a:lnTo>
                    <a:lnTo>
                      <a:pt x="95" y="1418"/>
                    </a:lnTo>
                    <a:cubicBezTo>
                      <a:pt x="1" y="1544"/>
                      <a:pt x="1" y="1765"/>
                      <a:pt x="95" y="1891"/>
                    </a:cubicBezTo>
                    <a:cubicBezTo>
                      <a:pt x="158" y="1954"/>
                      <a:pt x="253" y="1985"/>
                      <a:pt x="343" y="1985"/>
                    </a:cubicBezTo>
                    <a:cubicBezTo>
                      <a:pt x="434" y="1985"/>
                      <a:pt x="521" y="1954"/>
                      <a:pt x="568" y="1891"/>
                    </a:cubicBezTo>
                    <a:lnTo>
                      <a:pt x="1009" y="1450"/>
                    </a:lnTo>
                    <a:lnTo>
                      <a:pt x="1450" y="1891"/>
                    </a:lnTo>
                    <a:cubicBezTo>
                      <a:pt x="1513" y="1954"/>
                      <a:pt x="1600" y="1985"/>
                      <a:pt x="1686" y="1985"/>
                    </a:cubicBezTo>
                    <a:cubicBezTo>
                      <a:pt x="1773" y="1985"/>
                      <a:pt x="1860" y="1954"/>
                      <a:pt x="1923" y="1891"/>
                    </a:cubicBezTo>
                    <a:cubicBezTo>
                      <a:pt x="2049" y="1765"/>
                      <a:pt x="2049" y="1544"/>
                      <a:pt x="1923" y="1418"/>
                    </a:cubicBezTo>
                    <a:lnTo>
                      <a:pt x="1482" y="977"/>
                    </a:lnTo>
                    <a:lnTo>
                      <a:pt x="1923" y="536"/>
                    </a:lnTo>
                    <a:cubicBezTo>
                      <a:pt x="2049" y="441"/>
                      <a:pt x="2049" y="189"/>
                      <a:pt x="1923" y="95"/>
                    </a:cubicBezTo>
                    <a:cubicBezTo>
                      <a:pt x="1860" y="32"/>
                      <a:pt x="1773" y="0"/>
                      <a:pt x="1686" y="0"/>
                    </a:cubicBezTo>
                    <a:cubicBezTo>
                      <a:pt x="1600" y="0"/>
                      <a:pt x="1513" y="32"/>
                      <a:pt x="1450" y="95"/>
                    </a:cubicBezTo>
                    <a:lnTo>
                      <a:pt x="1009" y="504"/>
                    </a:lnTo>
                    <a:lnTo>
                      <a:pt x="568" y="95"/>
                    </a:lnTo>
                    <a:cubicBezTo>
                      <a:pt x="521" y="32"/>
                      <a:pt x="434" y="0"/>
                      <a:pt x="3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235;p81">
                <a:extLst>
                  <a:ext uri="{FF2B5EF4-FFF2-40B4-BE49-F238E27FC236}">
                    <a16:creationId xmlns:a16="http://schemas.microsoft.com/office/drawing/2014/main" id="{A2437656-6AB5-93B3-8C1F-0D4E62AF3683}"/>
                  </a:ext>
                </a:extLst>
              </p:cNvPr>
              <p:cNvSpPr/>
              <p:nvPr/>
            </p:nvSpPr>
            <p:spPr>
              <a:xfrm>
                <a:off x="-5224050" y="2107875"/>
                <a:ext cx="51200" cy="498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93" extrusionOk="0">
                    <a:moveTo>
                      <a:pt x="351" y="0"/>
                    </a:moveTo>
                    <a:cubicBezTo>
                      <a:pt x="260" y="0"/>
                      <a:pt x="173" y="24"/>
                      <a:pt x="126" y="71"/>
                    </a:cubicBezTo>
                    <a:cubicBezTo>
                      <a:pt x="0" y="197"/>
                      <a:pt x="0" y="449"/>
                      <a:pt x="126" y="544"/>
                    </a:cubicBezTo>
                    <a:lnTo>
                      <a:pt x="536" y="985"/>
                    </a:lnTo>
                    <a:lnTo>
                      <a:pt x="126" y="1426"/>
                    </a:lnTo>
                    <a:cubicBezTo>
                      <a:pt x="0" y="1552"/>
                      <a:pt x="0" y="1772"/>
                      <a:pt x="126" y="1898"/>
                    </a:cubicBezTo>
                    <a:cubicBezTo>
                      <a:pt x="173" y="1961"/>
                      <a:pt x="260" y="1993"/>
                      <a:pt x="351" y="1993"/>
                    </a:cubicBezTo>
                    <a:cubicBezTo>
                      <a:pt x="441" y="1993"/>
                      <a:pt x="536" y="1961"/>
                      <a:pt x="599" y="1898"/>
                    </a:cubicBezTo>
                    <a:lnTo>
                      <a:pt x="1008" y="1457"/>
                    </a:lnTo>
                    <a:lnTo>
                      <a:pt x="1449" y="1898"/>
                    </a:lnTo>
                    <a:cubicBezTo>
                      <a:pt x="1512" y="1961"/>
                      <a:pt x="1599" y="1993"/>
                      <a:pt x="1686" y="1993"/>
                    </a:cubicBezTo>
                    <a:cubicBezTo>
                      <a:pt x="1772" y="1993"/>
                      <a:pt x="1859" y="1961"/>
                      <a:pt x="1922" y="1898"/>
                    </a:cubicBezTo>
                    <a:cubicBezTo>
                      <a:pt x="2048" y="1772"/>
                      <a:pt x="2048" y="1520"/>
                      <a:pt x="1922" y="1426"/>
                    </a:cubicBezTo>
                    <a:lnTo>
                      <a:pt x="1481" y="985"/>
                    </a:lnTo>
                    <a:lnTo>
                      <a:pt x="1922" y="544"/>
                    </a:lnTo>
                    <a:cubicBezTo>
                      <a:pt x="2048" y="449"/>
                      <a:pt x="2048" y="197"/>
                      <a:pt x="1922" y="71"/>
                    </a:cubicBezTo>
                    <a:cubicBezTo>
                      <a:pt x="1875" y="24"/>
                      <a:pt x="1788" y="0"/>
                      <a:pt x="1697" y="0"/>
                    </a:cubicBezTo>
                    <a:cubicBezTo>
                      <a:pt x="1607" y="0"/>
                      <a:pt x="1512" y="24"/>
                      <a:pt x="1449" y="71"/>
                    </a:cubicBezTo>
                    <a:lnTo>
                      <a:pt x="1008" y="512"/>
                    </a:lnTo>
                    <a:lnTo>
                      <a:pt x="599" y="71"/>
                    </a:lnTo>
                    <a:cubicBezTo>
                      <a:pt x="536" y="24"/>
                      <a:pt x="441" y="0"/>
                      <a:pt x="3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5236;p81">
                <a:extLst>
                  <a:ext uri="{FF2B5EF4-FFF2-40B4-BE49-F238E27FC236}">
                    <a16:creationId xmlns:a16="http://schemas.microsoft.com/office/drawing/2014/main" id="{C035E712-C60B-BA98-D3CE-1CB7C753335C}"/>
                  </a:ext>
                </a:extLst>
              </p:cNvPr>
              <p:cNvSpPr/>
              <p:nvPr/>
            </p:nvSpPr>
            <p:spPr>
              <a:xfrm>
                <a:off x="-5276050" y="2037975"/>
                <a:ext cx="292250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1689" extrusionOk="0">
                    <a:moveTo>
                      <a:pt x="10334" y="3119"/>
                    </a:moveTo>
                    <a:cubicBezTo>
                      <a:pt x="10712" y="3119"/>
                      <a:pt x="11028" y="3403"/>
                      <a:pt x="11028" y="3781"/>
                    </a:cubicBezTo>
                    <a:cubicBezTo>
                      <a:pt x="11028" y="4190"/>
                      <a:pt x="10712" y="4442"/>
                      <a:pt x="10334" y="4442"/>
                    </a:cubicBezTo>
                    <a:cubicBezTo>
                      <a:pt x="9956" y="4442"/>
                      <a:pt x="9673" y="4127"/>
                      <a:pt x="9673" y="3781"/>
                    </a:cubicBezTo>
                    <a:cubicBezTo>
                      <a:pt x="9673" y="3403"/>
                      <a:pt x="9988" y="3119"/>
                      <a:pt x="10334" y="3119"/>
                    </a:cubicBezTo>
                    <a:close/>
                    <a:moveTo>
                      <a:pt x="4443" y="7593"/>
                    </a:moveTo>
                    <a:cubicBezTo>
                      <a:pt x="4853" y="7593"/>
                      <a:pt x="5105" y="7908"/>
                      <a:pt x="5105" y="8255"/>
                    </a:cubicBezTo>
                    <a:cubicBezTo>
                      <a:pt x="5105" y="8664"/>
                      <a:pt x="4790" y="8948"/>
                      <a:pt x="4443" y="8948"/>
                    </a:cubicBezTo>
                    <a:cubicBezTo>
                      <a:pt x="4065" y="8948"/>
                      <a:pt x="3781" y="8633"/>
                      <a:pt x="3781" y="8255"/>
                    </a:cubicBezTo>
                    <a:cubicBezTo>
                      <a:pt x="3781" y="7876"/>
                      <a:pt x="4096" y="7593"/>
                      <a:pt x="4443" y="7593"/>
                    </a:cubicBezTo>
                    <a:close/>
                    <a:moveTo>
                      <a:pt x="5829" y="725"/>
                    </a:moveTo>
                    <a:cubicBezTo>
                      <a:pt x="7341" y="725"/>
                      <a:pt x="8822" y="1386"/>
                      <a:pt x="9799" y="2521"/>
                    </a:cubicBezTo>
                    <a:cubicBezTo>
                      <a:pt x="9326" y="2710"/>
                      <a:pt x="8980" y="3245"/>
                      <a:pt x="8980" y="3781"/>
                    </a:cubicBezTo>
                    <a:cubicBezTo>
                      <a:pt x="8980" y="3718"/>
                      <a:pt x="8917" y="3623"/>
                      <a:pt x="8885" y="3560"/>
                    </a:cubicBezTo>
                    <a:lnTo>
                      <a:pt x="8854" y="3497"/>
                    </a:lnTo>
                    <a:lnTo>
                      <a:pt x="8192" y="2836"/>
                    </a:lnTo>
                    <a:cubicBezTo>
                      <a:pt x="8129" y="2773"/>
                      <a:pt x="8035" y="2741"/>
                      <a:pt x="7944" y="2741"/>
                    </a:cubicBezTo>
                    <a:cubicBezTo>
                      <a:pt x="7853" y="2741"/>
                      <a:pt x="7767" y="2773"/>
                      <a:pt x="7719" y="2836"/>
                    </a:cubicBezTo>
                    <a:cubicBezTo>
                      <a:pt x="7593" y="2962"/>
                      <a:pt x="7593" y="3182"/>
                      <a:pt x="7719" y="3308"/>
                    </a:cubicBezTo>
                    <a:lnTo>
                      <a:pt x="7814" y="3434"/>
                    </a:lnTo>
                    <a:cubicBezTo>
                      <a:pt x="6869" y="3466"/>
                      <a:pt x="5987" y="3875"/>
                      <a:pt x="5262" y="4568"/>
                    </a:cubicBezTo>
                    <a:cubicBezTo>
                      <a:pt x="4600" y="5230"/>
                      <a:pt x="4254" y="6081"/>
                      <a:pt x="4159" y="6963"/>
                    </a:cubicBezTo>
                    <a:cubicBezTo>
                      <a:pt x="3561" y="7120"/>
                      <a:pt x="3151" y="7656"/>
                      <a:pt x="3151" y="8318"/>
                    </a:cubicBezTo>
                    <a:cubicBezTo>
                      <a:pt x="3151" y="9074"/>
                      <a:pt x="3781" y="9704"/>
                      <a:pt x="4506" y="9704"/>
                    </a:cubicBezTo>
                    <a:cubicBezTo>
                      <a:pt x="5262" y="9704"/>
                      <a:pt x="5892" y="9074"/>
                      <a:pt x="5892" y="8318"/>
                    </a:cubicBezTo>
                    <a:cubicBezTo>
                      <a:pt x="5892" y="7687"/>
                      <a:pt x="5451" y="7120"/>
                      <a:pt x="4884" y="6963"/>
                    </a:cubicBezTo>
                    <a:cubicBezTo>
                      <a:pt x="5042" y="5482"/>
                      <a:pt x="6302" y="4222"/>
                      <a:pt x="7814" y="4127"/>
                    </a:cubicBezTo>
                    <a:lnTo>
                      <a:pt x="7814" y="4127"/>
                    </a:lnTo>
                    <a:lnTo>
                      <a:pt x="7751" y="4222"/>
                    </a:lnTo>
                    <a:cubicBezTo>
                      <a:pt x="7625" y="4348"/>
                      <a:pt x="7625" y="4568"/>
                      <a:pt x="7751" y="4694"/>
                    </a:cubicBezTo>
                    <a:cubicBezTo>
                      <a:pt x="7814" y="4757"/>
                      <a:pt x="7901" y="4789"/>
                      <a:pt x="7987" y="4789"/>
                    </a:cubicBezTo>
                    <a:cubicBezTo>
                      <a:pt x="8074" y="4789"/>
                      <a:pt x="8161" y="4757"/>
                      <a:pt x="8224" y="4694"/>
                    </a:cubicBezTo>
                    <a:lnTo>
                      <a:pt x="8885" y="4033"/>
                    </a:lnTo>
                    <a:cubicBezTo>
                      <a:pt x="8980" y="3938"/>
                      <a:pt x="9011" y="3875"/>
                      <a:pt x="9011" y="3781"/>
                    </a:cubicBezTo>
                    <a:cubicBezTo>
                      <a:pt x="9011" y="4537"/>
                      <a:pt x="9641" y="5167"/>
                      <a:pt x="10397" y="5167"/>
                    </a:cubicBezTo>
                    <a:cubicBezTo>
                      <a:pt x="10618" y="5167"/>
                      <a:pt x="10807" y="5136"/>
                      <a:pt x="11028" y="5010"/>
                    </a:cubicBezTo>
                    <a:cubicBezTo>
                      <a:pt x="11059" y="5293"/>
                      <a:pt x="11091" y="5545"/>
                      <a:pt x="11091" y="5829"/>
                    </a:cubicBezTo>
                    <a:cubicBezTo>
                      <a:pt x="11028" y="8696"/>
                      <a:pt x="8696" y="11027"/>
                      <a:pt x="5829" y="11027"/>
                    </a:cubicBezTo>
                    <a:cubicBezTo>
                      <a:pt x="2994" y="11027"/>
                      <a:pt x="694" y="8696"/>
                      <a:pt x="694" y="5829"/>
                    </a:cubicBezTo>
                    <a:cubicBezTo>
                      <a:pt x="694" y="2993"/>
                      <a:pt x="2994" y="725"/>
                      <a:pt x="5829" y="725"/>
                    </a:cubicBezTo>
                    <a:close/>
                    <a:moveTo>
                      <a:pt x="5829" y="0"/>
                    </a:moveTo>
                    <a:cubicBezTo>
                      <a:pt x="2584" y="0"/>
                      <a:pt x="1" y="2615"/>
                      <a:pt x="1" y="5829"/>
                    </a:cubicBezTo>
                    <a:cubicBezTo>
                      <a:pt x="1" y="7404"/>
                      <a:pt x="599" y="8853"/>
                      <a:pt x="1702" y="9956"/>
                    </a:cubicBezTo>
                    <a:cubicBezTo>
                      <a:pt x="2773" y="11058"/>
                      <a:pt x="4254" y="11689"/>
                      <a:pt x="5829" y="11689"/>
                    </a:cubicBezTo>
                    <a:cubicBezTo>
                      <a:pt x="6617" y="11689"/>
                      <a:pt x="7341" y="11531"/>
                      <a:pt x="8098" y="11216"/>
                    </a:cubicBezTo>
                    <a:cubicBezTo>
                      <a:pt x="8822" y="10901"/>
                      <a:pt x="9452" y="10523"/>
                      <a:pt x="9956" y="9956"/>
                    </a:cubicBezTo>
                    <a:cubicBezTo>
                      <a:pt x="10492" y="9420"/>
                      <a:pt x="10901" y="8790"/>
                      <a:pt x="11217" y="8128"/>
                    </a:cubicBezTo>
                    <a:cubicBezTo>
                      <a:pt x="11532" y="7404"/>
                      <a:pt x="11689" y="6616"/>
                      <a:pt x="11689" y="5829"/>
                    </a:cubicBezTo>
                    <a:cubicBezTo>
                      <a:pt x="11689" y="5356"/>
                      <a:pt x="11658" y="4884"/>
                      <a:pt x="11532" y="4442"/>
                    </a:cubicBezTo>
                    <a:cubicBezTo>
                      <a:pt x="11595" y="4253"/>
                      <a:pt x="11689" y="4033"/>
                      <a:pt x="11689" y="3781"/>
                    </a:cubicBezTo>
                    <a:cubicBezTo>
                      <a:pt x="11689" y="3119"/>
                      <a:pt x="11217" y="2552"/>
                      <a:pt x="10586" y="2458"/>
                    </a:cubicBezTo>
                    <a:cubicBezTo>
                      <a:pt x="9484" y="945"/>
                      <a:pt x="7719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8" name="Google Shape;1051;p36">
            <a:extLst>
              <a:ext uri="{FF2B5EF4-FFF2-40B4-BE49-F238E27FC236}">
                <a16:creationId xmlns:a16="http://schemas.microsoft.com/office/drawing/2014/main" id="{A58606CA-796D-0AE1-695A-B52D38E14E97}"/>
              </a:ext>
            </a:extLst>
          </p:cNvPr>
          <p:cNvSpPr/>
          <p:nvPr/>
        </p:nvSpPr>
        <p:spPr>
          <a:xfrm>
            <a:off x="942615" y="1964703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2F2F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Finding New and Better Ways</a:t>
            </a:r>
            <a:endParaRPr sz="24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7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A6CC4134-AAB6-E488-9D95-79ADBC4A4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11" name="Google Shape;1011;p36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 rot="16200000">
            <a:off x="-2068770" y="2074664"/>
            <a:ext cx="5143500" cy="9941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Office Hours</a:t>
            </a:r>
            <a:endParaRPr dirty="0"/>
          </a:p>
        </p:txBody>
      </p:sp>
      <p:sp>
        <p:nvSpPr>
          <p:cNvPr id="19" name="Google Shape;1012;p36">
            <a:extLst>
              <a:ext uri="{FF2B5EF4-FFF2-40B4-BE49-F238E27FC236}">
                <a16:creationId xmlns:a16="http://schemas.microsoft.com/office/drawing/2014/main" id="{CA881B89-EC63-5076-2F17-6E2124A6CCA3}"/>
              </a:ext>
            </a:extLst>
          </p:cNvPr>
          <p:cNvSpPr/>
          <p:nvPr/>
        </p:nvSpPr>
        <p:spPr>
          <a:xfrm>
            <a:off x="3041249" y="2722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41" y="0"/>
                </a:moveTo>
                <a:lnTo>
                  <a:pt x="1" y="441"/>
                </a:lnTo>
                <a:lnTo>
                  <a:pt x="441" y="869"/>
                </a:lnTo>
                <a:lnTo>
                  <a:pt x="870" y="441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13;p36">
            <a:extLst>
              <a:ext uri="{FF2B5EF4-FFF2-40B4-BE49-F238E27FC236}">
                <a16:creationId xmlns:a16="http://schemas.microsoft.com/office/drawing/2014/main" id="{C906EF9F-FF0E-6FA6-B077-8DC1F59EE291}"/>
              </a:ext>
            </a:extLst>
          </p:cNvPr>
          <p:cNvSpPr/>
          <p:nvPr/>
        </p:nvSpPr>
        <p:spPr>
          <a:xfrm>
            <a:off x="2911174" y="2853248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0" extrusionOk="0">
                <a:moveTo>
                  <a:pt x="429" y="0"/>
                </a:moveTo>
                <a:lnTo>
                  <a:pt x="1" y="429"/>
                </a:lnTo>
                <a:lnTo>
                  <a:pt x="429" y="869"/>
                </a:lnTo>
                <a:lnTo>
                  <a:pt x="870" y="429"/>
                </a:lnTo>
                <a:lnTo>
                  <a:pt x="4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014;p36">
            <a:extLst>
              <a:ext uri="{FF2B5EF4-FFF2-40B4-BE49-F238E27FC236}">
                <a16:creationId xmlns:a16="http://schemas.microsoft.com/office/drawing/2014/main" id="{3DEC2FDE-11F7-394E-AA9A-DFBA9889F2BF}"/>
              </a:ext>
            </a:extLst>
          </p:cNvPr>
          <p:cNvSpPr/>
          <p:nvPr/>
        </p:nvSpPr>
        <p:spPr>
          <a:xfrm>
            <a:off x="3008800" y="2733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1" h="870" extrusionOk="0">
                <a:moveTo>
                  <a:pt x="430" y="1"/>
                </a:moveTo>
                <a:lnTo>
                  <a:pt x="1" y="429"/>
                </a:lnTo>
                <a:lnTo>
                  <a:pt x="430" y="870"/>
                </a:lnTo>
                <a:lnTo>
                  <a:pt x="870" y="429"/>
                </a:lnTo>
                <a:lnTo>
                  <a:pt x="4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15;p36">
            <a:extLst>
              <a:ext uri="{FF2B5EF4-FFF2-40B4-BE49-F238E27FC236}">
                <a16:creationId xmlns:a16="http://schemas.microsoft.com/office/drawing/2014/main" id="{9E4AA9C5-E5A6-B25E-E598-C1D66F1D4E84}"/>
              </a:ext>
            </a:extLst>
          </p:cNvPr>
          <p:cNvSpPr/>
          <p:nvPr/>
        </p:nvSpPr>
        <p:spPr>
          <a:xfrm>
            <a:off x="3030549" y="27556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71" extrusionOk="0">
                <a:moveTo>
                  <a:pt x="429" y="1"/>
                </a:moveTo>
                <a:lnTo>
                  <a:pt x="0" y="430"/>
                </a:lnTo>
                <a:lnTo>
                  <a:pt x="429" y="870"/>
                </a:lnTo>
                <a:lnTo>
                  <a:pt x="869" y="43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016;p36">
            <a:extLst>
              <a:ext uri="{FF2B5EF4-FFF2-40B4-BE49-F238E27FC236}">
                <a16:creationId xmlns:a16="http://schemas.microsoft.com/office/drawing/2014/main" id="{B4130BA9-F581-0FA5-65BC-4A201FA6A771}"/>
              </a:ext>
            </a:extLst>
          </p:cNvPr>
          <p:cNvSpPr/>
          <p:nvPr/>
        </p:nvSpPr>
        <p:spPr>
          <a:xfrm>
            <a:off x="2921899" y="28204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0"/>
                </a:moveTo>
                <a:lnTo>
                  <a:pt x="0" y="429"/>
                </a:lnTo>
                <a:lnTo>
                  <a:pt x="441" y="858"/>
                </a:lnTo>
                <a:lnTo>
                  <a:pt x="869" y="429"/>
                </a:lnTo>
                <a:lnTo>
                  <a:pt x="4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017;p36">
            <a:extLst>
              <a:ext uri="{FF2B5EF4-FFF2-40B4-BE49-F238E27FC236}">
                <a16:creationId xmlns:a16="http://schemas.microsoft.com/office/drawing/2014/main" id="{5B270AD6-679B-DCEF-1464-FC44677AC4B7}"/>
              </a:ext>
            </a:extLst>
          </p:cNvPr>
          <p:cNvSpPr/>
          <p:nvPr/>
        </p:nvSpPr>
        <p:spPr>
          <a:xfrm>
            <a:off x="2943624" y="28422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870" h="858" extrusionOk="0">
                <a:moveTo>
                  <a:pt x="441" y="1"/>
                </a:moveTo>
                <a:lnTo>
                  <a:pt x="0" y="429"/>
                </a:lnTo>
                <a:lnTo>
                  <a:pt x="441" y="858"/>
                </a:lnTo>
                <a:lnTo>
                  <a:pt x="870" y="429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18;p36">
            <a:extLst>
              <a:ext uri="{FF2B5EF4-FFF2-40B4-BE49-F238E27FC236}">
                <a16:creationId xmlns:a16="http://schemas.microsoft.com/office/drawing/2014/main" id="{586FA14B-55AC-DDE1-1DF3-DDFE81855634}"/>
              </a:ext>
            </a:extLst>
          </p:cNvPr>
          <p:cNvSpPr/>
          <p:nvPr/>
        </p:nvSpPr>
        <p:spPr>
          <a:xfrm>
            <a:off x="2954650" y="2796562"/>
            <a:ext cx="74871" cy="58955"/>
          </a:xfrm>
          <a:custGeom>
            <a:avLst/>
            <a:gdLst/>
            <a:ahLst/>
            <a:cxnLst/>
            <a:rect l="l" t="t" r="r" b="b"/>
            <a:pathLst>
              <a:path w="1727" h="1740" extrusionOk="0">
                <a:moveTo>
                  <a:pt x="429" y="1"/>
                </a:moveTo>
                <a:lnTo>
                  <a:pt x="0" y="441"/>
                </a:lnTo>
                <a:lnTo>
                  <a:pt x="1298" y="1739"/>
                </a:lnTo>
                <a:lnTo>
                  <a:pt x="1726" y="1310"/>
                </a:lnTo>
                <a:lnTo>
                  <a:pt x="42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19;p36">
            <a:extLst>
              <a:ext uri="{FF2B5EF4-FFF2-40B4-BE49-F238E27FC236}">
                <a16:creationId xmlns:a16="http://schemas.microsoft.com/office/drawing/2014/main" id="{E95BA5D8-5FCB-4EF1-9886-AE6E55C3D002}"/>
              </a:ext>
            </a:extLst>
          </p:cNvPr>
          <p:cNvSpPr/>
          <p:nvPr/>
        </p:nvSpPr>
        <p:spPr>
          <a:xfrm>
            <a:off x="2976075" y="2774846"/>
            <a:ext cx="75391" cy="58921"/>
          </a:xfrm>
          <a:custGeom>
            <a:avLst/>
            <a:gdLst/>
            <a:ahLst/>
            <a:cxnLst/>
            <a:rect l="l" t="t" r="r" b="b"/>
            <a:pathLst>
              <a:path w="1739" h="1739" extrusionOk="0">
                <a:moveTo>
                  <a:pt x="441" y="1"/>
                </a:moveTo>
                <a:lnTo>
                  <a:pt x="0" y="441"/>
                </a:lnTo>
                <a:lnTo>
                  <a:pt x="1310" y="1739"/>
                </a:lnTo>
                <a:lnTo>
                  <a:pt x="1739" y="1310"/>
                </a:lnTo>
                <a:lnTo>
                  <a:pt x="4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20;p36">
            <a:extLst>
              <a:ext uri="{FF2B5EF4-FFF2-40B4-BE49-F238E27FC236}">
                <a16:creationId xmlns:a16="http://schemas.microsoft.com/office/drawing/2014/main" id="{78F3C6D5-4E2B-E0D0-22CC-C6C5627B40C6}"/>
              </a:ext>
            </a:extLst>
          </p:cNvPr>
          <p:cNvSpPr/>
          <p:nvPr/>
        </p:nvSpPr>
        <p:spPr>
          <a:xfrm>
            <a:off x="2997799" y="33140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584" h="597" extrusionOk="0">
                <a:moveTo>
                  <a:pt x="0" y="1"/>
                </a:moveTo>
                <a:lnTo>
                  <a:pt x="0" y="596"/>
                </a:lnTo>
                <a:lnTo>
                  <a:pt x="584" y="596"/>
                </a:lnTo>
                <a:lnTo>
                  <a:pt x="58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021;p36">
            <a:extLst>
              <a:ext uri="{FF2B5EF4-FFF2-40B4-BE49-F238E27FC236}">
                <a16:creationId xmlns:a16="http://schemas.microsoft.com/office/drawing/2014/main" id="{C0C40E00-D2DD-C7B1-B049-8BA904649D26}"/>
              </a:ext>
            </a:extLst>
          </p:cNvPr>
          <p:cNvSpPr/>
          <p:nvPr/>
        </p:nvSpPr>
        <p:spPr>
          <a:xfrm>
            <a:off x="2983225" y="3403284"/>
            <a:ext cx="76432" cy="59734"/>
          </a:xfrm>
          <a:custGeom>
            <a:avLst/>
            <a:gdLst/>
            <a:ahLst/>
            <a:cxnLst/>
            <a:rect l="l" t="t" r="r" b="b"/>
            <a:pathLst>
              <a:path w="1763" h="1763" extrusionOk="0">
                <a:moveTo>
                  <a:pt x="583" y="1"/>
                </a:moveTo>
                <a:lnTo>
                  <a:pt x="583" y="596"/>
                </a:lnTo>
                <a:lnTo>
                  <a:pt x="0" y="596"/>
                </a:lnTo>
                <a:lnTo>
                  <a:pt x="0" y="1179"/>
                </a:lnTo>
                <a:lnTo>
                  <a:pt x="583" y="1179"/>
                </a:lnTo>
                <a:lnTo>
                  <a:pt x="583" y="1763"/>
                </a:lnTo>
                <a:lnTo>
                  <a:pt x="1167" y="1763"/>
                </a:lnTo>
                <a:lnTo>
                  <a:pt x="1167" y="1179"/>
                </a:lnTo>
                <a:lnTo>
                  <a:pt x="1762" y="1179"/>
                </a:lnTo>
                <a:lnTo>
                  <a:pt x="1762" y="596"/>
                </a:lnTo>
                <a:lnTo>
                  <a:pt x="1167" y="596"/>
                </a:lnTo>
                <a:lnTo>
                  <a:pt x="1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22;p36">
            <a:extLst>
              <a:ext uri="{FF2B5EF4-FFF2-40B4-BE49-F238E27FC236}">
                <a16:creationId xmlns:a16="http://schemas.microsoft.com/office/drawing/2014/main" id="{F366040C-703F-103E-8E21-CAFE71D1FC85}"/>
              </a:ext>
            </a:extLst>
          </p:cNvPr>
          <p:cNvSpPr/>
          <p:nvPr/>
        </p:nvSpPr>
        <p:spPr>
          <a:xfrm>
            <a:off x="2644174" y="3954873"/>
            <a:ext cx="45719" cy="45719"/>
          </a:xfrm>
          <a:custGeom>
            <a:avLst/>
            <a:gdLst/>
            <a:ahLst/>
            <a:cxnLst/>
            <a:rect l="l" t="t" r="r" b="b"/>
            <a:pathLst>
              <a:path w="716" h="716" extrusionOk="0">
                <a:moveTo>
                  <a:pt x="1" y="1"/>
                </a:moveTo>
                <a:lnTo>
                  <a:pt x="1" y="715"/>
                </a:lnTo>
                <a:lnTo>
                  <a:pt x="715" y="715"/>
                </a:lnTo>
                <a:lnTo>
                  <a:pt x="7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20512E-1700-288F-D9DA-ACD3CB9F126E}"/>
              </a:ext>
            </a:extLst>
          </p:cNvPr>
          <p:cNvGrpSpPr/>
          <p:nvPr/>
        </p:nvGrpSpPr>
        <p:grpSpPr>
          <a:xfrm>
            <a:off x="1994036" y="373217"/>
            <a:ext cx="5617567" cy="2647433"/>
            <a:chOff x="1994036" y="373217"/>
            <a:chExt cx="5617567" cy="2647433"/>
          </a:xfrm>
        </p:grpSpPr>
        <p:grpSp>
          <p:nvGrpSpPr>
            <p:cNvPr id="30" name="Google Shape;1023;p36">
              <a:extLst>
                <a:ext uri="{FF2B5EF4-FFF2-40B4-BE49-F238E27FC236}">
                  <a16:creationId xmlns:a16="http://schemas.microsoft.com/office/drawing/2014/main" id="{29341EE8-445A-42EC-10B2-C7FAD95020C5}"/>
                </a:ext>
              </a:extLst>
            </p:cNvPr>
            <p:cNvGrpSpPr/>
            <p:nvPr/>
          </p:nvGrpSpPr>
          <p:grpSpPr>
            <a:xfrm>
              <a:off x="1994036" y="373217"/>
              <a:ext cx="5617567" cy="2647433"/>
              <a:chOff x="2214100" y="1138950"/>
              <a:chExt cx="3239425" cy="1953425"/>
            </a:xfrm>
          </p:grpSpPr>
          <p:grpSp>
            <p:nvGrpSpPr>
              <p:cNvPr id="31" name="Google Shape;1024;p36">
                <a:extLst>
                  <a:ext uri="{FF2B5EF4-FFF2-40B4-BE49-F238E27FC236}">
                    <a16:creationId xmlns:a16="http://schemas.microsoft.com/office/drawing/2014/main" id="{5DD79E2C-CB0F-BE9A-30CA-3BD75ECC0719}"/>
                  </a:ext>
                </a:extLst>
              </p:cNvPr>
              <p:cNvGrpSpPr/>
              <p:nvPr/>
            </p:nvGrpSpPr>
            <p:grpSpPr>
              <a:xfrm>
                <a:off x="2290300" y="1138950"/>
                <a:ext cx="3163225" cy="1238275"/>
                <a:chOff x="2290300" y="1138950"/>
                <a:chExt cx="3163225" cy="1238275"/>
              </a:xfrm>
            </p:grpSpPr>
            <p:sp>
              <p:nvSpPr>
                <p:cNvPr id="993" name="Google Shape;1026;p36">
                  <a:extLst>
                    <a:ext uri="{FF2B5EF4-FFF2-40B4-BE49-F238E27FC236}">
                      <a16:creationId xmlns:a16="http://schemas.microsoft.com/office/drawing/2014/main" id="{AA9DF89D-D6E7-E9F4-EDE6-681ABFAE5A50}"/>
                    </a:ext>
                  </a:extLst>
                </p:cNvPr>
                <p:cNvSpPr/>
                <p:nvPr/>
              </p:nvSpPr>
              <p:spPr>
                <a:xfrm>
                  <a:off x="3087541" y="1138950"/>
                  <a:ext cx="2365984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16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Available for a Variety of Tools and Processes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994" name="Google Shape;1027;p36">
                  <a:extLst>
                    <a:ext uri="{FF2B5EF4-FFF2-40B4-BE49-F238E27FC236}">
                      <a16:creationId xmlns:a16="http://schemas.microsoft.com/office/drawing/2014/main" id="{EBA9A0AD-4DE4-46F6-E8B4-74288C0DB2F4}"/>
                    </a:ext>
                  </a:extLst>
                </p:cNvPr>
                <p:cNvSpPr/>
                <p:nvPr/>
              </p:nvSpPr>
              <p:spPr>
                <a:xfrm>
                  <a:off x="2290300" y="1140750"/>
                  <a:ext cx="3163225" cy="12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29" h="49459" extrusionOk="0">
                      <a:moveTo>
                        <a:pt x="112896" y="0"/>
                      </a:moveTo>
                      <a:lnTo>
                        <a:pt x="121992" y="13347"/>
                      </a:lnTo>
                      <a:lnTo>
                        <a:pt x="115634" y="22467"/>
                      </a:lnTo>
                      <a:lnTo>
                        <a:pt x="24396" y="22467"/>
                      </a:lnTo>
                      <a:lnTo>
                        <a:pt x="24396" y="22432"/>
                      </a:lnTo>
                      <a:lnTo>
                        <a:pt x="24373" y="22432"/>
                      </a:lnTo>
                      <a:lnTo>
                        <a:pt x="0" y="46804"/>
                      </a:lnTo>
                      <a:lnTo>
                        <a:pt x="2644" y="49459"/>
                      </a:lnTo>
                      <a:lnTo>
                        <a:pt x="25897" y="26194"/>
                      </a:lnTo>
                      <a:lnTo>
                        <a:pt x="117587" y="26194"/>
                      </a:lnTo>
                      <a:lnTo>
                        <a:pt x="126528" y="13383"/>
                      </a:lnTo>
                      <a:lnTo>
                        <a:pt x="11758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2" name="Google Shape;1028;p36">
                <a:extLst>
                  <a:ext uri="{FF2B5EF4-FFF2-40B4-BE49-F238E27FC236}">
                    <a16:creationId xmlns:a16="http://schemas.microsoft.com/office/drawing/2014/main" id="{91AB140D-D397-2CE7-4E85-323C6847D741}"/>
                  </a:ext>
                </a:extLst>
              </p:cNvPr>
              <p:cNvSpPr/>
              <p:nvPr/>
            </p:nvSpPr>
            <p:spPr>
              <a:xfrm>
                <a:off x="2214100" y="1939525"/>
                <a:ext cx="809950" cy="1152850"/>
              </a:xfrm>
              <a:custGeom>
                <a:avLst/>
                <a:gdLst/>
                <a:ahLst/>
                <a:cxnLst/>
                <a:rect l="l" t="t" r="r" b="b"/>
                <a:pathLst>
                  <a:path w="32398" h="46114" extrusionOk="0">
                    <a:moveTo>
                      <a:pt x="0" y="0"/>
                    </a:moveTo>
                    <a:lnTo>
                      <a:pt x="0" y="46113"/>
                    </a:lnTo>
                    <a:lnTo>
                      <a:pt x="23384" y="22729"/>
                    </a:lnTo>
                    <a:lnTo>
                      <a:pt x="25754" y="20372"/>
                    </a:lnTo>
                    <a:lnTo>
                      <a:pt x="32397" y="13728"/>
                    </a:lnTo>
                    <a:cubicBezTo>
                      <a:pt x="24158" y="5299"/>
                      <a:pt x="12692" y="6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" name="Google Shape;14208;p78" descr="Tools Icon">
              <a:extLst>
                <a:ext uri="{FF2B5EF4-FFF2-40B4-BE49-F238E27FC236}">
                  <a16:creationId xmlns:a16="http://schemas.microsoft.com/office/drawing/2014/main" id="{7E15494F-D48A-3482-3776-17FC873F2435}"/>
                </a:ext>
              </a:extLst>
            </p:cNvPr>
            <p:cNvGrpSpPr/>
            <p:nvPr/>
          </p:nvGrpSpPr>
          <p:grpSpPr>
            <a:xfrm>
              <a:off x="2360987" y="1632245"/>
              <a:ext cx="457200" cy="457200"/>
              <a:chOff x="-31889075" y="2658950"/>
              <a:chExt cx="302475" cy="290775"/>
            </a:xfrm>
            <a:solidFill>
              <a:schemeClr val="bg1"/>
            </a:solidFill>
          </p:grpSpPr>
          <p:sp>
            <p:nvSpPr>
              <p:cNvPr id="4" name="Google Shape;14209;p78">
                <a:extLst>
                  <a:ext uri="{FF2B5EF4-FFF2-40B4-BE49-F238E27FC236}">
                    <a16:creationId xmlns:a16="http://schemas.microsoft.com/office/drawing/2014/main" id="{BF43FAE0-7A3D-90EC-598E-E4A2CE0B0042}"/>
                  </a:ext>
                </a:extLst>
              </p:cNvPr>
              <p:cNvSpPr/>
              <p:nvPr/>
            </p:nvSpPr>
            <p:spPr>
              <a:xfrm>
                <a:off x="-31889075" y="2658950"/>
                <a:ext cx="302475" cy="29077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11631" extrusionOk="0">
                    <a:moveTo>
                      <a:pt x="10555" y="712"/>
                    </a:moveTo>
                    <a:lnTo>
                      <a:pt x="11153" y="1310"/>
                    </a:lnTo>
                    <a:lnTo>
                      <a:pt x="10051" y="3138"/>
                    </a:lnTo>
                    <a:lnTo>
                      <a:pt x="8728" y="1814"/>
                    </a:lnTo>
                    <a:lnTo>
                      <a:pt x="10555" y="712"/>
                    </a:lnTo>
                    <a:close/>
                    <a:moveTo>
                      <a:pt x="8665" y="2696"/>
                    </a:moveTo>
                    <a:lnTo>
                      <a:pt x="9137" y="3169"/>
                    </a:lnTo>
                    <a:lnTo>
                      <a:pt x="7278" y="4996"/>
                    </a:lnTo>
                    <a:lnTo>
                      <a:pt x="6806" y="4524"/>
                    </a:lnTo>
                    <a:lnTo>
                      <a:pt x="8665" y="2696"/>
                    </a:lnTo>
                    <a:close/>
                    <a:moveTo>
                      <a:pt x="3022" y="640"/>
                    </a:moveTo>
                    <a:cubicBezTo>
                      <a:pt x="3549" y="640"/>
                      <a:pt x="4066" y="847"/>
                      <a:pt x="4443" y="1247"/>
                    </a:cubicBezTo>
                    <a:cubicBezTo>
                      <a:pt x="5010" y="1783"/>
                      <a:pt x="5199" y="2602"/>
                      <a:pt x="4915" y="3358"/>
                    </a:cubicBezTo>
                    <a:cubicBezTo>
                      <a:pt x="4884" y="3484"/>
                      <a:pt x="4915" y="3642"/>
                      <a:pt x="5010" y="3705"/>
                    </a:cubicBezTo>
                    <a:lnTo>
                      <a:pt x="8160" y="6855"/>
                    </a:lnTo>
                    <a:cubicBezTo>
                      <a:pt x="8208" y="6926"/>
                      <a:pt x="8308" y="6961"/>
                      <a:pt x="8409" y="6961"/>
                    </a:cubicBezTo>
                    <a:cubicBezTo>
                      <a:pt x="8442" y="6961"/>
                      <a:pt x="8476" y="6957"/>
                      <a:pt x="8507" y="6950"/>
                    </a:cubicBezTo>
                    <a:cubicBezTo>
                      <a:pt x="8741" y="6862"/>
                      <a:pt x="8981" y="6819"/>
                      <a:pt x="9217" y="6819"/>
                    </a:cubicBezTo>
                    <a:cubicBezTo>
                      <a:pt x="9743" y="6819"/>
                      <a:pt x="10248" y="7031"/>
                      <a:pt x="10618" y="7422"/>
                    </a:cubicBezTo>
                    <a:cubicBezTo>
                      <a:pt x="11153" y="7926"/>
                      <a:pt x="11342" y="8682"/>
                      <a:pt x="11153" y="9375"/>
                    </a:cubicBezTo>
                    <a:lnTo>
                      <a:pt x="10240" y="8493"/>
                    </a:lnTo>
                    <a:cubicBezTo>
                      <a:pt x="10035" y="8289"/>
                      <a:pt x="9767" y="8186"/>
                      <a:pt x="9503" y="8186"/>
                    </a:cubicBezTo>
                    <a:cubicBezTo>
                      <a:pt x="9240" y="8186"/>
                      <a:pt x="8980" y="8289"/>
                      <a:pt x="8791" y="8493"/>
                    </a:cubicBezTo>
                    <a:cubicBezTo>
                      <a:pt x="8381" y="8871"/>
                      <a:pt x="8381" y="9533"/>
                      <a:pt x="8791" y="9943"/>
                    </a:cubicBezTo>
                    <a:lnTo>
                      <a:pt x="9673" y="10856"/>
                    </a:lnTo>
                    <a:cubicBezTo>
                      <a:pt x="9498" y="10904"/>
                      <a:pt x="9318" y="10928"/>
                      <a:pt x="9140" y="10928"/>
                    </a:cubicBezTo>
                    <a:cubicBezTo>
                      <a:pt x="8614" y="10928"/>
                      <a:pt x="8096" y="10721"/>
                      <a:pt x="7719" y="10321"/>
                    </a:cubicBezTo>
                    <a:cubicBezTo>
                      <a:pt x="7152" y="9785"/>
                      <a:pt x="6963" y="8966"/>
                      <a:pt x="7247" y="8210"/>
                    </a:cubicBezTo>
                    <a:cubicBezTo>
                      <a:pt x="7278" y="8084"/>
                      <a:pt x="7247" y="7926"/>
                      <a:pt x="7152" y="7863"/>
                    </a:cubicBezTo>
                    <a:lnTo>
                      <a:pt x="4002" y="4713"/>
                    </a:lnTo>
                    <a:cubicBezTo>
                      <a:pt x="3960" y="4629"/>
                      <a:pt x="3876" y="4587"/>
                      <a:pt x="3787" y="4587"/>
                    </a:cubicBezTo>
                    <a:cubicBezTo>
                      <a:pt x="3743" y="4587"/>
                      <a:pt x="3697" y="4597"/>
                      <a:pt x="3655" y="4618"/>
                    </a:cubicBezTo>
                    <a:cubicBezTo>
                      <a:pt x="3421" y="4706"/>
                      <a:pt x="3181" y="4749"/>
                      <a:pt x="2945" y="4749"/>
                    </a:cubicBezTo>
                    <a:cubicBezTo>
                      <a:pt x="2419" y="4749"/>
                      <a:pt x="1914" y="4537"/>
                      <a:pt x="1544" y="4146"/>
                    </a:cubicBezTo>
                    <a:cubicBezTo>
                      <a:pt x="1009" y="3642"/>
                      <a:pt x="820" y="2885"/>
                      <a:pt x="1009" y="2192"/>
                    </a:cubicBezTo>
                    <a:lnTo>
                      <a:pt x="1009" y="2192"/>
                    </a:lnTo>
                    <a:lnTo>
                      <a:pt x="1922" y="3075"/>
                    </a:lnTo>
                    <a:cubicBezTo>
                      <a:pt x="2127" y="3279"/>
                      <a:pt x="2395" y="3382"/>
                      <a:pt x="2659" y="3382"/>
                    </a:cubicBezTo>
                    <a:cubicBezTo>
                      <a:pt x="2923" y="3382"/>
                      <a:pt x="3183" y="3279"/>
                      <a:pt x="3372" y="3075"/>
                    </a:cubicBezTo>
                    <a:cubicBezTo>
                      <a:pt x="3781" y="2696"/>
                      <a:pt x="3781" y="2035"/>
                      <a:pt x="3372" y="1625"/>
                    </a:cubicBezTo>
                    <a:lnTo>
                      <a:pt x="2490" y="712"/>
                    </a:lnTo>
                    <a:cubicBezTo>
                      <a:pt x="2665" y="664"/>
                      <a:pt x="2844" y="640"/>
                      <a:pt x="3022" y="640"/>
                    </a:cubicBezTo>
                    <a:close/>
                    <a:moveTo>
                      <a:pt x="4380" y="6036"/>
                    </a:moveTo>
                    <a:lnTo>
                      <a:pt x="5829" y="7485"/>
                    </a:lnTo>
                    <a:lnTo>
                      <a:pt x="2679" y="10636"/>
                    </a:lnTo>
                    <a:cubicBezTo>
                      <a:pt x="2474" y="10840"/>
                      <a:pt x="2206" y="10943"/>
                      <a:pt x="1942" y="10943"/>
                    </a:cubicBezTo>
                    <a:cubicBezTo>
                      <a:pt x="1678" y="10943"/>
                      <a:pt x="1418" y="10840"/>
                      <a:pt x="1229" y="10636"/>
                    </a:cubicBezTo>
                    <a:cubicBezTo>
                      <a:pt x="820" y="10226"/>
                      <a:pt x="820" y="9596"/>
                      <a:pt x="1229" y="9186"/>
                    </a:cubicBezTo>
                    <a:lnTo>
                      <a:pt x="4380" y="6036"/>
                    </a:lnTo>
                    <a:close/>
                    <a:moveTo>
                      <a:pt x="2915" y="1"/>
                    </a:moveTo>
                    <a:cubicBezTo>
                      <a:pt x="2465" y="1"/>
                      <a:pt x="2014" y="112"/>
                      <a:pt x="1607" y="334"/>
                    </a:cubicBezTo>
                    <a:cubicBezTo>
                      <a:pt x="1544" y="365"/>
                      <a:pt x="1450" y="491"/>
                      <a:pt x="1450" y="554"/>
                    </a:cubicBezTo>
                    <a:cubicBezTo>
                      <a:pt x="1450" y="680"/>
                      <a:pt x="1481" y="775"/>
                      <a:pt x="1544" y="838"/>
                    </a:cubicBezTo>
                    <a:lnTo>
                      <a:pt x="2836" y="2129"/>
                    </a:lnTo>
                    <a:cubicBezTo>
                      <a:pt x="2962" y="2255"/>
                      <a:pt x="2962" y="2507"/>
                      <a:pt x="2836" y="2602"/>
                    </a:cubicBezTo>
                    <a:cubicBezTo>
                      <a:pt x="2773" y="2665"/>
                      <a:pt x="2686" y="2696"/>
                      <a:pt x="2600" y="2696"/>
                    </a:cubicBezTo>
                    <a:cubicBezTo>
                      <a:pt x="2513" y="2696"/>
                      <a:pt x="2427" y="2665"/>
                      <a:pt x="2364" y="2602"/>
                    </a:cubicBezTo>
                    <a:lnTo>
                      <a:pt x="1072" y="1310"/>
                    </a:lnTo>
                    <a:cubicBezTo>
                      <a:pt x="1001" y="1239"/>
                      <a:pt x="912" y="1204"/>
                      <a:pt x="846" y="1204"/>
                    </a:cubicBezTo>
                    <a:cubicBezTo>
                      <a:pt x="824" y="1204"/>
                      <a:pt x="804" y="1208"/>
                      <a:pt x="788" y="1216"/>
                    </a:cubicBezTo>
                    <a:cubicBezTo>
                      <a:pt x="662" y="1216"/>
                      <a:pt x="599" y="1310"/>
                      <a:pt x="536" y="1373"/>
                    </a:cubicBezTo>
                    <a:cubicBezTo>
                      <a:pt x="1" y="2413"/>
                      <a:pt x="127" y="3736"/>
                      <a:pt x="1009" y="4618"/>
                    </a:cubicBezTo>
                    <a:cubicBezTo>
                      <a:pt x="1549" y="5135"/>
                      <a:pt x="2230" y="5407"/>
                      <a:pt x="2934" y="5407"/>
                    </a:cubicBezTo>
                    <a:cubicBezTo>
                      <a:pt x="3173" y="5407"/>
                      <a:pt x="3415" y="5375"/>
                      <a:pt x="3655" y="5311"/>
                    </a:cubicBezTo>
                    <a:lnTo>
                      <a:pt x="3907" y="5563"/>
                    </a:lnTo>
                    <a:lnTo>
                      <a:pt x="757" y="8714"/>
                    </a:lnTo>
                    <a:cubicBezTo>
                      <a:pt x="64" y="9344"/>
                      <a:pt x="64" y="10447"/>
                      <a:pt x="757" y="11108"/>
                    </a:cubicBezTo>
                    <a:cubicBezTo>
                      <a:pt x="1088" y="11455"/>
                      <a:pt x="1521" y="11628"/>
                      <a:pt x="1954" y="11628"/>
                    </a:cubicBezTo>
                    <a:cubicBezTo>
                      <a:pt x="2387" y="11628"/>
                      <a:pt x="2820" y="11455"/>
                      <a:pt x="3151" y="11108"/>
                    </a:cubicBezTo>
                    <a:lnTo>
                      <a:pt x="6302" y="7958"/>
                    </a:lnTo>
                    <a:lnTo>
                      <a:pt x="6522" y="8210"/>
                    </a:lnTo>
                    <a:cubicBezTo>
                      <a:pt x="6302" y="9155"/>
                      <a:pt x="6522" y="10132"/>
                      <a:pt x="7247" y="10825"/>
                    </a:cubicBezTo>
                    <a:cubicBezTo>
                      <a:pt x="7765" y="11362"/>
                      <a:pt x="8469" y="11630"/>
                      <a:pt x="9169" y="11630"/>
                    </a:cubicBezTo>
                    <a:cubicBezTo>
                      <a:pt x="9618" y="11630"/>
                      <a:pt x="10066" y="11519"/>
                      <a:pt x="10460" y="11297"/>
                    </a:cubicBezTo>
                    <a:cubicBezTo>
                      <a:pt x="10555" y="11266"/>
                      <a:pt x="10618" y="11140"/>
                      <a:pt x="10618" y="11077"/>
                    </a:cubicBezTo>
                    <a:cubicBezTo>
                      <a:pt x="10618" y="11014"/>
                      <a:pt x="10586" y="10888"/>
                      <a:pt x="10555" y="10793"/>
                    </a:cubicBezTo>
                    <a:lnTo>
                      <a:pt x="9263" y="9501"/>
                    </a:lnTo>
                    <a:cubicBezTo>
                      <a:pt x="9137" y="9375"/>
                      <a:pt x="9137" y="9155"/>
                      <a:pt x="9263" y="9029"/>
                    </a:cubicBezTo>
                    <a:cubicBezTo>
                      <a:pt x="9310" y="8966"/>
                      <a:pt x="9397" y="8934"/>
                      <a:pt x="9488" y="8934"/>
                    </a:cubicBezTo>
                    <a:cubicBezTo>
                      <a:pt x="9578" y="8934"/>
                      <a:pt x="9673" y="8966"/>
                      <a:pt x="9736" y="9029"/>
                    </a:cubicBezTo>
                    <a:lnTo>
                      <a:pt x="11027" y="10321"/>
                    </a:lnTo>
                    <a:cubicBezTo>
                      <a:pt x="11075" y="10392"/>
                      <a:pt x="11157" y="10427"/>
                      <a:pt x="11236" y="10427"/>
                    </a:cubicBezTo>
                    <a:cubicBezTo>
                      <a:pt x="11262" y="10427"/>
                      <a:pt x="11287" y="10423"/>
                      <a:pt x="11311" y="10415"/>
                    </a:cubicBezTo>
                    <a:cubicBezTo>
                      <a:pt x="11405" y="10415"/>
                      <a:pt x="11500" y="10321"/>
                      <a:pt x="11532" y="10258"/>
                    </a:cubicBezTo>
                    <a:cubicBezTo>
                      <a:pt x="12099" y="9218"/>
                      <a:pt x="11973" y="7895"/>
                      <a:pt x="11059" y="7013"/>
                    </a:cubicBezTo>
                    <a:cubicBezTo>
                      <a:pt x="10542" y="6496"/>
                      <a:pt x="9850" y="6224"/>
                      <a:pt x="9139" y="6224"/>
                    </a:cubicBezTo>
                    <a:cubicBezTo>
                      <a:pt x="8897" y="6224"/>
                      <a:pt x="8653" y="6255"/>
                      <a:pt x="8413" y="6320"/>
                    </a:cubicBezTo>
                    <a:lnTo>
                      <a:pt x="7719" y="5595"/>
                    </a:lnTo>
                    <a:lnTo>
                      <a:pt x="9578" y="3736"/>
                    </a:lnTo>
                    <a:lnTo>
                      <a:pt x="9799" y="3988"/>
                    </a:lnTo>
                    <a:cubicBezTo>
                      <a:pt x="9867" y="4056"/>
                      <a:pt x="9958" y="4089"/>
                      <a:pt x="10051" y="4089"/>
                    </a:cubicBezTo>
                    <a:cubicBezTo>
                      <a:pt x="10172" y="4089"/>
                      <a:pt x="10294" y="4032"/>
                      <a:pt x="10366" y="3925"/>
                    </a:cubicBezTo>
                    <a:lnTo>
                      <a:pt x="11815" y="1499"/>
                    </a:lnTo>
                    <a:cubicBezTo>
                      <a:pt x="11878" y="1373"/>
                      <a:pt x="11878" y="1184"/>
                      <a:pt x="11784" y="1090"/>
                    </a:cubicBezTo>
                    <a:lnTo>
                      <a:pt x="10775" y="82"/>
                    </a:lnTo>
                    <a:cubicBezTo>
                      <a:pt x="10723" y="30"/>
                      <a:pt x="10652" y="6"/>
                      <a:pt x="10573" y="6"/>
                    </a:cubicBezTo>
                    <a:cubicBezTo>
                      <a:pt x="10507" y="6"/>
                      <a:pt x="10437" y="22"/>
                      <a:pt x="10366" y="50"/>
                    </a:cubicBezTo>
                    <a:lnTo>
                      <a:pt x="7940" y="1499"/>
                    </a:lnTo>
                    <a:cubicBezTo>
                      <a:pt x="7751" y="1625"/>
                      <a:pt x="7719" y="1909"/>
                      <a:pt x="7877" y="2066"/>
                    </a:cubicBezTo>
                    <a:lnTo>
                      <a:pt x="8097" y="2287"/>
                    </a:lnTo>
                    <a:lnTo>
                      <a:pt x="6270" y="4146"/>
                    </a:lnTo>
                    <a:lnTo>
                      <a:pt x="5546" y="3421"/>
                    </a:lnTo>
                    <a:cubicBezTo>
                      <a:pt x="5798" y="2476"/>
                      <a:pt x="5546" y="1499"/>
                      <a:pt x="4852" y="806"/>
                    </a:cubicBezTo>
                    <a:cubicBezTo>
                      <a:pt x="4315" y="269"/>
                      <a:pt x="3615" y="1"/>
                      <a:pt x="29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14210;p78">
                <a:extLst>
                  <a:ext uri="{FF2B5EF4-FFF2-40B4-BE49-F238E27FC236}">
                    <a16:creationId xmlns:a16="http://schemas.microsoft.com/office/drawing/2014/main" id="{6E886D1C-A11A-04E6-C732-BA732CC70725}"/>
                  </a:ext>
                </a:extLst>
              </p:cNvPr>
              <p:cNvSpPr/>
              <p:nvPr/>
            </p:nvSpPr>
            <p:spPr>
              <a:xfrm>
                <a:off x="-31838650" y="2838200"/>
                <a:ext cx="7010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742" extrusionOk="0">
                    <a:moveTo>
                      <a:pt x="2430" y="0"/>
                    </a:moveTo>
                    <a:cubicBezTo>
                      <a:pt x="2339" y="0"/>
                      <a:pt x="2253" y="32"/>
                      <a:pt x="2205" y="95"/>
                    </a:cubicBezTo>
                    <a:lnTo>
                      <a:pt x="95" y="2174"/>
                    </a:lnTo>
                    <a:cubicBezTo>
                      <a:pt x="0" y="2300"/>
                      <a:pt x="0" y="2521"/>
                      <a:pt x="95" y="2647"/>
                    </a:cubicBezTo>
                    <a:cubicBezTo>
                      <a:pt x="158" y="2710"/>
                      <a:pt x="236" y="2741"/>
                      <a:pt x="319" y="2741"/>
                    </a:cubicBezTo>
                    <a:cubicBezTo>
                      <a:pt x="402" y="2741"/>
                      <a:pt x="488" y="2710"/>
                      <a:pt x="567" y="2647"/>
                    </a:cubicBezTo>
                    <a:lnTo>
                      <a:pt x="2678" y="567"/>
                    </a:lnTo>
                    <a:cubicBezTo>
                      <a:pt x="2804" y="441"/>
                      <a:pt x="2804" y="221"/>
                      <a:pt x="2678" y="95"/>
                    </a:cubicBezTo>
                    <a:cubicBezTo>
                      <a:pt x="2615" y="32"/>
                      <a:pt x="2520" y="0"/>
                      <a:pt x="24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2BFC78-CC09-57EE-6EE9-588AC194098F}"/>
              </a:ext>
            </a:extLst>
          </p:cNvPr>
          <p:cNvGrpSpPr/>
          <p:nvPr/>
        </p:nvGrpSpPr>
        <p:grpSpPr>
          <a:xfrm>
            <a:off x="1981147" y="1537324"/>
            <a:ext cx="6762436" cy="1469087"/>
            <a:chOff x="1981147" y="1537324"/>
            <a:chExt cx="6762436" cy="1469087"/>
          </a:xfrm>
        </p:grpSpPr>
        <p:grpSp>
          <p:nvGrpSpPr>
            <p:cNvPr id="1000" name="Google Shape;1037;p36">
              <a:extLst>
                <a:ext uri="{FF2B5EF4-FFF2-40B4-BE49-F238E27FC236}">
                  <a16:creationId xmlns:a16="http://schemas.microsoft.com/office/drawing/2014/main" id="{9542EB86-6070-A210-A667-D30409060655}"/>
                </a:ext>
              </a:extLst>
            </p:cNvPr>
            <p:cNvGrpSpPr/>
            <p:nvPr/>
          </p:nvGrpSpPr>
          <p:grpSpPr>
            <a:xfrm>
              <a:off x="1981147" y="1537324"/>
              <a:ext cx="6762436" cy="1469087"/>
              <a:chOff x="2214100" y="2008400"/>
              <a:chExt cx="3899625" cy="1083975"/>
            </a:xfrm>
          </p:grpSpPr>
          <p:grpSp>
            <p:nvGrpSpPr>
              <p:cNvPr id="1001" name="Google Shape;1038;p36">
                <a:extLst>
                  <a:ext uri="{FF2B5EF4-FFF2-40B4-BE49-F238E27FC236}">
                    <a16:creationId xmlns:a16="http://schemas.microsoft.com/office/drawing/2014/main" id="{F5413E44-3476-C10B-47E1-B5E877D63205}"/>
                  </a:ext>
                </a:extLst>
              </p:cNvPr>
              <p:cNvGrpSpPr/>
              <p:nvPr/>
            </p:nvGrpSpPr>
            <p:grpSpPr>
              <a:xfrm>
                <a:off x="3035625" y="2008400"/>
                <a:ext cx="3078100" cy="656075"/>
                <a:chOff x="3035625" y="2008400"/>
                <a:chExt cx="3078100" cy="656075"/>
              </a:xfrm>
            </p:grpSpPr>
            <p:sp>
              <p:nvSpPr>
                <p:cNvPr id="1003" name="Google Shape;1040;p36">
                  <a:extLst>
                    <a:ext uri="{FF2B5EF4-FFF2-40B4-BE49-F238E27FC236}">
                      <a16:creationId xmlns:a16="http://schemas.microsoft.com/office/drawing/2014/main" id="{3E00ACE6-F81F-1F0A-D055-611EB01D0C80}"/>
                    </a:ext>
                  </a:extLst>
                </p:cNvPr>
                <p:cNvSpPr/>
                <p:nvPr/>
              </p:nvSpPr>
              <p:spPr>
                <a:xfrm>
                  <a:off x="3931275" y="200840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Access to Peers and Experts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04" name="Google Shape;1041;p36">
                  <a:extLst>
                    <a:ext uri="{FF2B5EF4-FFF2-40B4-BE49-F238E27FC236}">
                      <a16:creationId xmlns:a16="http://schemas.microsoft.com/office/drawing/2014/main" id="{589FA6ED-D942-F16D-ABE9-0784C1CE107D}"/>
                    </a:ext>
                  </a:extLst>
                </p:cNvPr>
                <p:cNvSpPr/>
                <p:nvPr/>
              </p:nvSpPr>
              <p:spPr>
                <a:xfrm>
                  <a:off x="3035625" y="200840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2" name="Google Shape;1042;p36">
                <a:extLst>
                  <a:ext uri="{FF2B5EF4-FFF2-40B4-BE49-F238E27FC236}">
                    <a16:creationId xmlns:a16="http://schemas.microsoft.com/office/drawing/2014/main" id="{12439873-FA92-0171-58B8-C18A27426349}"/>
                  </a:ext>
                </a:extLst>
              </p:cNvPr>
              <p:cNvSpPr/>
              <p:nvPr/>
            </p:nvSpPr>
            <p:spPr>
              <a:xfrm>
                <a:off x="2214100" y="2282425"/>
                <a:ext cx="1134975" cy="809950"/>
              </a:xfrm>
              <a:custGeom>
                <a:avLst/>
                <a:gdLst/>
                <a:ahLst/>
                <a:cxnLst/>
                <a:rect l="l" t="t" r="r" b="b"/>
                <a:pathLst>
                  <a:path w="45399" h="32398" extrusionOk="0">
                    <a:moveTo>
                      <a:pt x="32397" y="0"/>
                    </a:moveTo>
                    <a:lnTo>
                      <a:pt x="0" y="32397"/>
                    </a:lnTo>
                    <a:lnTo>
                      <a:pt x="45387" y="32397"/>
                    </a:lnTo>
                    <a:cubicBezTo>
                      <a:pt x="45399" y="32231"/>
                      <a:pt x="45399" y="32064"/>
                      <a:pt x="45399" y="31897"/>
                    </a:cubicBezTo>
                    <a:cubicBezTo>
                      <a:pt x="45399" y="19479"/>
                      <a:pt x="40434" y="8228"/>
                      <a:pt x="323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5229;p81" descr="Speech Bubbles Icon">
              <a:extLst>
                <a:ext uri="{FF2B5EF4-FFF2-40B4-BE49-F238E27FC236}">
                  <a16:creationId xmlns:a16="http://schemas.microsoft.com/office/drawing/2014/main" id="{CD6EA06D-7AEB-C6F2-4BDD-509051968472}"/>
                </a:ext>
              </a:extLst>
            </p:cNvPr>
            <p:cNvGrpSpPr/>
            <p:nvPr/>
          </p:nvGrpSpPr>
          <p:grpSpPr>
            <a:xfrm>
              <a:off x="3101506" y="2298317"/>
              <a:ext cx="457200" cy="457200"/>
              <a:chOff x="-937025" y="2064750"/>
              <a:chExt cx="292225" cy="291450"/>
            </a:xfrm>
            <a:solidFill>
              <a:schemeClr val="bg1"/>
            </a:solidFill>
          </p:grpSpPr>
          <p:sp>
            <p:nvSpPr>
              <p:cNvPr id="7" name="Google Shape;15230;p81">
                <a:extLst>
                  <a:ext uri="{FF2B5EF4-FFF2-40B4-BE49-F238E27FC236}">
                    <a16:creationId xmlns:a16="http://schemas.microsoft.com/office/drawing/2014/main" id="{5B5E0B60-9307-74DE-64D0-499E954493D4}"/>
                  </a:ext>
                </a:extLst>
              </p:cNvPr>
              <p:cNvSpPr/>
              <p:nvPr/>
            </p:nvSpPr>
            <p:spPr>
              <a:xfrm>
                <a:off x="-834625" y="2134850"/>
                <a:ext cx="86650" cy="850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03" extrusionOk="0">
                    <a:moveTo>
                      <a:pt x="1702" y="599"/>
                    </a:moveTo>
                    <a:cubicBezTo>
                      <a:pt x="1922" y="599"/>
                      <a:pt x="2080" y="788"/>
                      <a:pt x="2080" y="977"/>
                    </a:cubicBezTo>
                    <a:cubicBezTo>
                      <a:pt x="2080" y="1166"/>
                      <a:pt x="1922" y="1324"/>
                      <a:pt x="1702" y="1324"/>
                    </a:cubicBezTo>
                    <a:cubicBezTo>
                      <a:pt x="1512" y="1324"/>
                      <a:pt x="1355" y="1166"/>
                      <a:pt x="1355" y="977"/>
                    </a:cubicBezTo>
                    <a:cubicBezTo>
                      <a:pt x="1355" y="788"/>
                      <a:pt x="1512" y="599"/>
                      <a:pt x="1702" y="599"/>
                    </a:cubicBezTo>
                    <a:close/>
                    <a:moveTo>
                      <a:pt x="1765" y="2048"/>
                    </a:moveTo>
                    <a:cubicBezTo>
                      <a:pt x="2174" y="2048"/>
                      <a:pt x="2584" y="2300"/>
                      <a:pt x="2741" y="2710"/>
                    </a:cubicBezTo>
                    <a:lnTo>
                      <a:pt x="756" y="2710"/>
                    </a:lnTo>
                    <a:cubicBezTo>
                      <a:pt x="914" y="2300"/>
                      <a:pt x="1292" y="2048"/>
                      <a:pt x="1765" y="2048"/>
                    </a:cubicBezTo>
                    <a:close/>
                    <a:moveTo>
                      <a:pt x="1702" y="0"/>
                    </a:moveTo>
                    <a:cubicBezTo>
                      <a:pt x="1166" y="0"/>
                      <a:pt x="693" y="441"/>
                      <a:pt x="693" y="1009"/>
                    </a:cubicBezTo>
                    <a:cubicBezTo>
                      <a:pt x="693" y="1198"/>
                      <a:pt x="788" y="1387"/>
                      <a:pt x="851" y="1576"/>
                    </a:cubicBezTo>
                    <a:cubicBezTo>
                      <a:pt x="347" y="1891"/>
                      <a:pt x="0" y="2426"/>
                      <a:pt x="0" y="3056"/>
                    </a:cubicBezTo>
                    <a:cubicBezTo>
                      <a:pt x="0" y="3245"/>
                      <a:pt x="158" y="3403"/>
                      <a:pt x="347" y="3403"/>
                    </a:cubicBezTo>
                    <a:lnTo>
                      <a:pt x="3088" y="3403"/>
                    </a:lnTo>
                    <a:cubicBezTo>
                      <a:pt x="3308" y="3403"/>
                      <a:pt x="3466" y="3245"/>
                      <a:pt x="3466" y="3056"/>
                    </a:cubicBezTo>
                    <a:cubicBezTo>
                      <a:pt x="3434" y="2426"/>
                      <a:pt x="3088" y="1828"/>
                      <a:pt x="2584" y="1576"/>
                    </a:cubicBezTo>
                    <a:cubicBezTo>
                      <a:pt x="2710" y="1387"/>
                      <a:pt x="2741" y="1198"/>
                      <a:pt x="2741" y="1009"/>
                    </a:cubicBezTo>
                    <a:cubicBezTo>
                      <a:pt x="2741" y="441"/>
                      <a:pt x="2269" y="0"/>
                      <a:pt x="170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5231;p81">
                <a:extLst>
                  <a:ext uri="{FF2B5EF4-FFF2-40B4-BE49-F238E27FC236}">
                    <a16:creationId xmlns:a16="http://schemas.microsoft.com/office/drawing/2014/main" id="{B6ECD097-175D-D1C7-CF58-E45813DCA6B3}"/>
                  </a:ext>
                </a:extLst>
              </p:cNvPr>
              <p:cNvSpPr/>
              <p:nvPr/>
            </p:nvSpPr>
            <p:spPr>
              <a:xfrm>
                <a:off x="-936225" y="2304975"/>
                <a:ext cx="2898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2049" extrusionOk="0">
                    <a:moveTo>
                      <a:pt x="3056" y="662"/>
                    </a:moveTo>
                    <a:cubicBezTo>
                      <a:pt x="3277" y="662"/>
                      <a:pt x="3434" y="820"/>
                      <a:pt x="3434" y="1009"/>
                    </a:cubicBezTo>
                    <a:cubicBezTo>
                      <a:pt x="3434" y="1229"/>
                      <a:pt x="3277" y="1387"/>
                      <a:pt x="3056" y="1387"/>
                    </a:cubicBezTo>
                    <a:lnTo>
                      <a:pt x="1008" y="1387"/>
                    </a:lnTo>
                    <a:cubicBezTo>
                      <a:pt x="819" y="1387"/>
                      <a:pt x="662" y="1229"/>
                      <a:pt x="662" y="1009"/>
                    </a:cubicBezTo>
                    <a:cubicBezTo>
                      <a:pt x="662" y="820"/>
                      <a:pt x="819" y="662"/>
                      <a:pt x="1008" y="662"/>
                    </a:cubicBezTo>
                    <a:close/>
                    <a:moveTo>
                      <a:pt x="10586" y="693"/>
                    </a:moveTo>
                    <a:cubicBezTo>
                      <a:pt x="10775" y="693"/>
                      <a:pt x="10932" y="851"/>
                      <a:pt x="10932" y="1072"/>
                    </a:cubicBezTo>
                    <a:cubicBezTo>
                      <a:pt x="10901" y="1229"/>
                      <a:pt x="10775" y="1387"/>
                      <a:pt x="10586" y="1387"/>
                    </a:cubicBezTo>
                    <a:lnTo>
                      <a:pt x="4001" y="1387"/>
                    </a:lnTo>
                    <a:cubicBezTo>
                      <a:pt x="4096" y="1166"/>
                      <a:pt x="4096" y="914"/>
                      <a:pt x="4001" y="693"/>
                    </a:cubicBezTo>
                    <a:close/>
                    <a:moveTo>
                      <a:pt x="1008" y="0"/>
                    </a:moveTo>
                    <a:cubicBezTo>
                      <a:pt x="473" y="0"/>
                      <a:pt x="0" y="473"/>
                      <a:pt x="0" y="1009"/>
                    </a:cubicBezTo>
                    <a:cubicBezTo>
                      <a:pt x="0" y="1576"/>
                      <a:pt x="473" y="2048"/>
                      <a:pt x="1008" y="2048"/>
                    </a:cubicBezTo>
                    <a:lnTo>
                      <a:pt x="10586" y="2048"/>
                    </a:lnTo>
                    <a:cubicBezTo>
                      <a:pt x="11121" y="2048"/>
                      <a:pt x="11594" y="1576"/>
                      <a:pt x="11594" y="1009"/>
                    </a:cubicBezTo>
                    <a:cubicBezTo>
                      <a:pt x="11594" y="473"/>
                      <a:pt x="11121" y="0"/>
                      <a:pt x="10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5232;p81">
                <a:extLst>
                  <a:ext uri="{FF2B5EF4-FFF2-40B4-BE49-F238E27FC236}">
                    <a16:creationId xmlns:a16="http://schemas.microsoft.com/office/drawing/2014/main" id="{0B8AE727-A29F-2D0D-A15C-320DB6507A7B}"/>
                  </a:ext>
                </a:extLst>
              </p:cNvPr>
              <p:cNvSpPr/>
              <p:nvPr/>
            </p:nvSpPr>
            <p:spPr>
              <a:xfrm>
                <a:off x="-937025" y="2064750"/>
                <a:ext cx="292225" cy="223125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8925" extrusionOk="0">
                    <a:moveTo>
                      <a:pt x="3813" y="662"/>
                    </a:moveTo>
                    <a:cubicBezTo>
                      <a:pt x="4002" y="662"/>
                      <a:pt x="4159" y="820"/>
                      <a:pt x="4159" y="1009"/>
                    </a:cubicBezTo>
                    <a:lnTo>
                      <a:pt x="4159" y="1355"/>
                    </a:lnTo>
                    <a:lnTo>
                      <a:pt x="3813" y="1355"/>
                    </a:lnTo>
                    <a:cubicBezTo>
                      <a:pt x="3246" y="1355"/>
                      <a:pt x="2773" y="1828"/>
                      <a:pt x="2773" y="2395"/>
                    </a:cubicBezTo>
                    <a:lnTo>
                      <a:pt x="2773" y="4978"/>
                    </a:lnTo>
                    <a:lnTo>
                      <a:pt x="2080" y="5703"/>
                    </a:lnTo>
                    <a:lnTo>
                      <a:pt x="2080" y="5199"/>
                    </a:lnTo>
                    <a:cubicBezTo>
                      <a:pt x="2080" y="4978"/>
                      <a:pt x="1922" y="4821"/>
                      <a:pt x="1702" y="4821"/>
                    </a:cubicBezTo>
                    <a:lnTo>
                      <a:pt x="1040" y="4821"/>
                    </a:lnTo>
                    <a:cubicBezTo>
                      <a:pt x="851" y="4821"/>
                      <a:pt x="694" y="4663"/>
                      <a:pt x="694" y="4474"/>
                    </a:cubicBezTo>
                    <a:lnTo>
                      <a:pt x="694" y="1009"/>
                    </a:lnTo>
                    <a:cubicBezTo>
                      <a:pt x="694" y="820"/>
                      <a:pt x="851" y="662"/>
                      <a:pt x="1040" y="662"/>
                    </a:cubicBezTo>
                    <a:close/>
                    <a:moveTo>
                      <a:pt x="10649" y="662"/>
                    </a:moveTo>
                    <a:cubicBezTo>
                      <a:pt x="10838" y="662"/>
                      <a:pt x="10996" y="820"/>
                      <a:pt x="10996" y="1009"/>
                    </a:cubicBezTo>
                    <a:lnTo>
                      <a:pt x="10996" y="4474"/>
                    </a:lnTo>
                    <a:cubicBezTo>
                      <a:pt x="10996" y="4695"/>
                      <a:pt x="10838" y="4852"/>
                      <a:pt x="10649" y="4852"/>
                    </a:cubicBezTo>
                    <a:lnTo>
                      <a:pt x="9893" y="4852"/>
                    </a:lnTo>
                    <a:cubicBezTo>
                      <a:pt x="9704" y="4852"/>
                      <a:pt x="9547" y="5010"/>
                      <a:pt x="9547" y="5199"/>
                    </a:cubicBezTo>
                    <a:lnTo>
                      <a:pt x="9547" y="5703"/>
                    </a:lnTo>
                    <a:lnTo>
                      <a:pt x="8885" y="5010"/>
                    </a:lnTo>
                    <a:lnTo>
                      <a:pt x="8885" y="2395"/>
                    </a:lnTo>
                    <a:cubicBezTo>
                      <a:pt x="8885" y="1859"/>
                      <a:pt x="8412" y="1387"/>
                      <a:pt x="7845" y="1387"/>
                    </a:cubicBezTo>
                    <a:lnTo>
                      <a:pt x="7499" y="1387"/>
                    </a:lnTo>
                    <a:lnTo>
                      <a:pt x="7499" y="1009"/>
                    </a:lnTo>
                    <a:cubicBezTo>
                      <a:pt x="7499" y="820"/>
                      <a:pt x="7656" y="662"/>
                      <a:pt x="7845" y="662"/>
                    </a:cubicBezTo>
                    <a:close/>
                    <a:moveTo>
                      <a:pt x="7845" y="2048"/>
                    </a:moveTo>
                    <a:cubicBezTo>
                      <a:pt x="8066" y="2048"/>
                      <a:pt x="8223" y="2206"/>
                      <a:pt x="8223" y="2395"/>
                    </a:cubicBezTo>
                    <a:lnTo>
                      <a:pt x="8223" y="6522"/>
                    </a:lnTo>
                    <a:cubicBezTo>
                      <a:pt x="8223" y="6742"/>
                      <a:pt x="8066" y="6900"/>
                      <a:pt x="7845" y="6900"/>
                    </a:cubicBezTo>
                    <a:lnTo>
                      <a:pt x="6711" y="6900"/>
                    </a:lnTo>
                    <a:cubicBezTo>
                      <a:pt x="6585" y="6900"/>
                      <a:pt x="6491" y="6931"/>
                      <a:pt x="6428" y="7057"/>
                    </a:cubicBezTo>
                    <a:lnTo>
                      <a:pt x="5798" y="8003"/>
                    </a:lnTo>
                    <a:lnTo>
                      <a:pt x="5167" y="7057"/>
                    </a:lnTo>
                    <a:cubicBezTo>
                      <a:pt x="5104" y="6963"/>
                      <a:pt x="5010" y="6900"/>
                      <a:pt x="4915" y="6900"/>
                    </a:cubicBezTo>
                    <a:lnTo>
                      <a:pt x="3750" y="6900"/>
                    </a:lnTo>
                    <a:cubicBezTo>
                      <a:pt x="3561" y="6900"/>
                      <a:pt x="3403" y="6742"/>
                      <a:pt x="3403" y="6522"/>
                    </a:cubicBezTo>
                    <a:lnTo>
                      <a:pt x="3403" y="2395"/>
                    </a:lnTo>
                    <a:cubicBezTo>
                      <a:pt x="3403" y="2206"/>
                      <a:pt x="3561" y="2048"/>
                      <a:pt x="3750" y="2048"/>
                    </a:cubicBezTo>
                    <a:close/>
                    <a:moveTo>
                      <a:pt x="1009" y="0"/>
                    </a:moveTo>
                    <a:cubicBezTo>
                      <a:pt x="473" y="0"/>
                      <a:pt x="1" y="473"/>
                      <a:pt x="1" y="1009"/>
                    </a:cubicBezTo>
                    <a:lnTo>
                      <a:pt x="1" y="4474"/>
                    </a:lnTo>
                    <a:cubicBezTo>
                      <a:pt x="1" y="5041"/>
                      <a:pt x="473" y="5514"/>
                      <a:pt x="1009" y="5514"/>
                    </a:cubicBezTo>
                    <a:lnTo>
                      <a:pt x="1355" y="5514"/>
                    </a:lnTo>
                    <a:lnTo>
                      <a:pt x="1355" y="6522"/>
                    </a:lnTo>
                    <a:cubicBezTo>
                      <a:pt x="1355" y="6736"/>
                      <a:pt x="1544" y="6877"/>
                      <a:pt x="1724" y="6877"/>
                    </a:cubicBezTo>
                    <a:cubicBezTo>
                      <a:pt x="1809" y="6877"/>
                      <a:pt x="1893" y="6845"/>
                      <a:pt x="1954" y="6774"/>
                    </a:cubicBezTo>
                    <a:lnTo>
                      <a:pt x="2742" y="5986"/>
                    </a:lnTo>
                    <a:lnTo>
                      <a:pt x="2742" y="6522"/>
                    </a:lnTo>
                    <a:cubicBezTo>
                      <a:pt x="2742" y="7089"/>
                      <a:pt x="3214" y="7562"/>
                      <a:pt x="3781" y="7562"/>
                    </a:cubicBezTo>
                    <a:lnTo>
                      <a:pt x="4726" y="7562"/>
                    </a:lnTo>
                    <a:lnTo>
                      <a:pt x="5545" y="8759"/>
                    </a:lnTo>
                    <a:cubicBezTo>
                      <a:pt x="5608" y="8869"/>
                      <a:pt x="5719" y="8924"/>
                      <a:pt x="5825" y="8924"/>
                    </a:cubicBezTo>
                    <a:cubicBezTo>
                      <a:pt x="5931" y="8924"/>
                      <a:pt x="6034" y="8869"/>
                      <a:pt x="6081" y="8759"/>
                    </a:cubicBezTo>
                    <a:lnTo>
                      <a:pt x="6932" y="7562"/>
                    </a:lnTo>
                    <a:lnTo>
                      <a:pt x="7877" y="7562"/>
                    </a:lnTo>
                    <a:cubicBezTo>
                      <a:pt x="8412" y="7562"/>
                      <a:pt x="8885" y="7089"/>
                      <a:pt x="8885" y="6522"/>
                    </a:cubicBezTo>
                    <a:lnTo>
                      <a:pt x="8885" y="5986"/>
                    </a:lnTo>
                    <a:lnTo>
                      <a:pt x="9673" y="6774"/>
                    </a:lnTo>
                    <a:cubicBezTo>
                      <a:pt x="9733" y="6845"/>
                      <a:pt x="9817" y="6877"/>
                      <a:pt x="9903" y="6877"/>
                    </a:cubicBezTo>
                    <a:cubicBezTo>
                      <a:pt x="10083" y="6877"/>
                      <a:pt x="10271" y="6736"/>
                      <a:pt x="10271" y="6522"/>
                    </a:cubicBezTo>
                    <a:lnTo>
                      <a:pt x="10271" y="5514"/>
                    </a:lnTo>
                    <a:lnTo>
                      <a:pt x="10649" y="5514"/>
                    </a:lnTo>
                    <a:cubicBezTo>
                      <a:pt x="11216" y="5514"/>
                      <a:pt x="11689" y="5041"/>
                      <a:pt x="11689" y="4474"/>
                    </a:cubicBezTo>
                    <a:lnTo>
                      <a:pt x="11689" y="1009"/>
                    </a:lnTo>
                    <a:cubicBezTo>
                      <a:pt x="11689" y="441"/>
                      <a:pt x="11216" y="0"/>
                      <a:pt x="10649" y="0"/>
                    </a:cubicBezTo>
                    <a:lnTo>
                      <a:pt x="7845" y="0"/>
                    </a:lnTo>
                    <a:cubicBezTo>
                      <a:pt x="7310" y="0"/>
                      <a:pt x="6837" y="473"/>
                      <a:pt x="6837" y="1009"/>
                    </a:cubicBezTo>
                    <a:lnTo>
                      <a:pt x="6837" y="1387"/>
                    </a:lnTo>
                    <a:lnTo>
                      <a:pt x="4789" y="1387"/>
                    </a:lnTo>
                    <a:lnTo>
                      <a:pt x="4789" y="1009"/>
                    </a:lnTo>
                    <a:cubicBezTo>
                      <a:pt x="4789" y="473"/>
                      <a:pt x="4317" y="0"/>
                      <a:pt x="37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2" name="Group 1011">
            <a:extLst>
              <a:ext uri="{FF2B5EF4-FFF2-40B4-BE49-F238E27FC236}">
                <a16:creationId xmlns:a16="http://schemas.microsoft.com/office/drawing/2014/main" id="{BB608F2E-2BD1-BC6C-9BF2-C6A85AABB9C4}"/>
              </a:ext>
            </a:extLst>
          </p:cNvPr>
          <p:cNvGrpSpPr/>
          <p:nvPr/>
        </p:nvGrpSpPr>
        <p:grpSpPr>
          <a:xfrm>
            <a:off x="1981147" y="2918017"/>
            <a:ext cx="6762436" cy="1164082"/>
            <a:chOff x="1981147" y="2918017"/>
            <a:chExt cx="6762436" cy="1164082"/>
          </a:xfrm>
        </p:grpSpPr>
        <p:grpSp>
          <p:nvGrpSpPr>
            <p:cNvPr id="1005" name="Google Shape;1044;p36">
              <a:extLst>
                <a:ext uri="{FF2B5EF4-FFF2-40B4-BE49-F238E27FC236}">
                  <a16:creationId xmlns:a16="http://schemas.microsoft.com/office/drawing/2014/main" id="{3CA78CAA-BBB9-ADD9-C0D1-93A65BD2DB28}"/>
                </a:ext>
              </a:extLst>
            </p:cNvPr>
            <p:cNvGrpSpPr/>
            <p:nvPr/>
          </p:nvGrpSpPr>
          <p:grpSpPr>
            <a:xfrm>
              <a:off x="1981147" y="2918017"/>
              <a:ext cx="6762436" cy="1164082"/>
              <a:chOff x="2214100" y="3030850"/>
              <a:chExt cx="3899625" cy="858925"/>
            </a:xfrm>
          </p:grpSpPr>
          <p:grpSp>
            <p:nvGrpSpPr>
              <p:cNvPr id="1006" name="Google Shape;1045;p36">
                <a:extLst>
                  <a:ext uri="{FF2B5EF4-FFF2-40B4-BE49-F238E27FC236}">
                    <a16:creationId xmlns:a16="http://schemas.microsoft.com/office/drawing/2014/main" id="{A0A74A1B-D2CC-6B61-D5A2-2D4AB447E08B}"/>
                  </a:ext>
                </a:extLst>
              </p:cNvPr>
              <p:cNvGrpSpPr/>
              <p:nvPr/>
            </p:nvGrpSpPr>
            <p:grpSpPr>
              <a:xfrm>
                <a:off x="3035625" y="3030850"/>
                <a:ext cx="3078100" cy="656075"/>
                <a:chOff x="3035625" y="3030850"/>
                <a:chExt cx="3078100" cy="656075"/>
              </a:xfrm>
            </p:grpSpPr>
            <p:sp>
              <p:nvSpPr>
                <p:cNvPr id="1008" name="Google Shape;1047;p36">
                  <a:extLst>
                    <a:ext uri="{FF2B5EF4-FFF2-40B4-BE49-F238E27FC236}">
                      <a16:creationId xmlns:a16="http://schemas.microsoft.com/office/drawing/2014/main" id="{294B9ED6-A830-6239-7197-0A583D253674}"/>
                    </a:ext>
                  </a:extLst>
                </p:cNvPr>
                <p:cNvSpPr/>
                <p:nvPr/>
              </p:nvSpPr>
              <p:spPr>
                <a:xfrm>
                  <a:off x="3931275" y="3030850"/>
                  <a:ext cx="218245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43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42"/>
                      </a:lnTo>
                      <a:lnTo>
                        <a:pt x="78356" y="26242"/>
                      </a:lnTo>
                      <a:lnTo>
                        <a:pt x="87297" y="13407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Upskill on New Tools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009" name="Google Shape;1048;p36">
                  <a:extLst>
                    <a:ext uri="{FF2B5EF4-FFF2-40B4-BE49-F238E27FC236}">
                      <a16:creationId xmlns:a16="http://schemas.microsoft.com/office/drawing/2014/main" id="{B6C89B4E-6039-9A72-C43D-62E87C7C969E}"/>
                    </a:ext>
                  </a:extLst>
                </p:cNvPr>
                <p:cNvSpPr/>
                <p:nvPr/>
              </p:nvSpPr>
              <p:spPr>
                <a:xfrm>
                  <a:off x="3035625" y="3030850"/>
                  <a:ext cx="3078100" cy="65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24" h="26243" extrusionOk="0">
                      <a:moveTo>
                        <a:pt x="109491" y="1"/>
                      </a:moveTo>
                      <a:lnTo>
                        <a:pt x="118599" y="13360"/>
                      </a:lnTo>
                      <a:lnTo>
                        <a:pt x="112229" y="22504"/>
                      </a:lnTo>
                      <a:lnTo>
                        <a:pt x="1" y="22504"/>
                      </a:lnTo>
                      <a:lnTo>
                        <a:pt x="1" y="26242"/>
                      </a:lnTo>
                      <a:lnTo>
                        <a:pt x="114182" y="26242"/>
                      </a:lnTo>
                      <a:lnTo>
                        <a:pt x="123123" y="13407"/>
                      </a:lnTo>
                      <a:lnTo>
                        <a:pt x="11418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7" name="Google Shape;1049;p36">
                <a:extLst>
                  <a:ext uri="{FF2B5EF4-FFF2-40B4-BE49-F238E27FC236}">
                    <a16:creationId xmlns:a16="http://schemas.microsoft.com/office/drawing/2014/main" id="{330359E2-8061-A778-A691-26ECCA875184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1134675" cy="797425"/>
              </a:xfrm>
              <a:custGeom>
                <a:avLst/>
                <a:gdLst/>
                <a:ahLst/>
                <a:cxnLst/>
                <a:rect l="l" t="t" r="r" b="b"/>
                <a:pathLst>
                  <a:path w="45387" h="31897" extrusionOk="0">
                    <a:moveTo>
                      <a:pt x="0" y="0"/>
                    </a:moveTo>
                    <a:lnTo>
                      <a:pt x="31897" y="31897"/>
                    </a:lnTo>
                    <a:cubicBezTo>
                      <a:pt x="40124" y="23741"/>
                      <a:pt x="45256" y="12478"/>
                      <a:pt x="453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4292;p78" descr="Paper and Wrench Icon ">
              <a:extLst>
                <a:ext uri="{FF2B5EF4-FFF2-40B4-BE49-F238E27FC236}">
                  <a16:creationId xmlns:a16="http://schemas.microsoft.com/office/drawing/2014/main" id="{0F9B4B2A-7922-E636-0676-3B23AAF1103C}"/>
                </a:ext>
              </a:extLst>
            </p:cNvPr>
            <p:cNvGrpSpPr/>
            <p:nvPr/>
          </p:nvGrpSpPr>
          <p:grpSpPr>
            <a:xfrm>
              <a:off x="3154778" y="3178196"/>
              <a:ext cx="457200" cy="457200"/>
              <a:chOff x="-34418125" y="2271100"/>
              <a:chExt cx="296950" cy="293025"/>
            </a:xfrm>
            <a:solidFill>
              <a:schemeClr val="bg1"/>
            </a:solidFill>
          </p:grpSpPr>
          <p:sp>
            <p:nvSpPr>
              <p:cNvPr id="11" name="Google Shape;14293;p78">
                <a:extLst>
                  <a:ext uri="{FF2B5EF4-FFF2-40B4-BE49-F238E27FC236}">
                    <a16:creationId xmlns:a16="http://schemas.microsoft.com/office/drawing/2014/main" id="{E36552EB-0F7D-4A95-E52E-267C4702B9B5}"/>
                  </a:ext>
                </a:extLst>
              </p:cNvPr>
              <p:cNvSpPr/>
              <p:nvPr/>
            </p:nvSpPr>
            <p:spPr>
              <a:xfrm>
                <a:off x="-34418125" y="2271100"/>
                <a:ext cx="296950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1878" h="11721" extrusionOk="0">
                    <a:moveTo>
                      <a:pt x="6207" y="1229"/>
                    </a:moveTo>
                    <a:lnTo>
                      <a:pt x="7089" y="2080"/>
                    </a:lnTo>
                    <a:lnTo>
                      <a:pt x="6207" y="2080"/>
                    </a:lnTo>
                    <a:lnTo>
                      <a:pt x="6207" y="1229"/>
                    </a:lnTo>
                    <a:close/>
                    <a:moveTo>
                      <a:pt x="7561" y="9074"/>
                    </a:moveTo>
                    <a:lnTo>
                      <a:pt x="7561" y="10366"/>
                    </a:lnTo>
                    <a:lnTo>
                      <a:pt x="6238" y="10366"/>
                    </a:lnTo>
                    <a:lnTo>
                      <a:pt x="7561" y="9074"/>
                    </a:lnTo>
                    <a:close/>
                    <a:moveTo>
                      <a:pt x="5514" y="725"/>
                    </a:moveTo>
                    <a:lnTo>
                      <a:pt x="5514" y="2427"/>
                    </a:lnTo>
                    <a:cubicBezTo>
                      <a:pt x="5514" y="2616"/>
                      <a:pt x="5671" y="2773"/>
                      <a:pt x="5860" y="2773"/>
                    </a:cubicBezTo>
                    <a:lnTo>
                      <a:pt x="7561" y="2773"/>
                    </a:lnTo>
                    <a:lnTo>
                      <a:pt x="7561" y="4222"/>
                    </a:lnTo>
                    <a:cubicBezTo>
                      <a:pt x="6837" y="4947"/>
                      <a:pt x="6742" y="5924"/>
                      <a:pt x="6994" y="6711"/>
                    </a:cubicBezTo>
                    <a:lnTo>
                      <a:pt x="4726" y="8980"/>
                    </a:lnTo>
                    <a:lnTo>
                      <a:pt x="1670" y="8980"/>
                    </a:lnTo>
                    <a:cubicBezTo>
                      <a:pt x="1481" y="8980"/>
                      <a:pt x="1323" y="9137"/>
                      <a:pt x="1323" y="9358"/>
                    </a:cubicBezTo>
                    <a:cubicBezTo>
                      <a:pt x="1323" y="9547"/>
                      <a:pt x="1481" y="9704"/>
                      <a:pt x="1670" y="9704"/>
                    </a:cubicBezTo>
                    <a:lnTo>
                      <a:pt x="4033" y="9704"/>
                    </a:lnTo>
                    <a:lnTo>
                      <a:pt x="3718" y="10019"/>
                    </a:lnTo>
                    <a:cubicBezTo>
                      <a:pt x="3623" y="10145"/>
                      <a:pt x="3529" y="10240"/>
                      <a:pt x="3497" y="10397"/>
                    </a:cubicBezTo>
                    <a:lnTo>
                      <a:pt x="662" y="10397"/>
                    </a:lnTo>
                    <a:lnTo>
                      <a:pt x="662" y="725"/>
                    </a:lnTo>
                    <a:close/>
                    <a:moveTo>
                      <a:pt x="9295" y="4211"/>
                    </a:moveTo>
                    <a:cubicBezTo>
                      <a:pt x="9367" y="4211"/>
                      <a:pt x="9441" y="4215"/>
                      <a:pt x="9515" y="4222"/>
                    </a:cubicBezTo>
                    <a:lnTo>
                      <a:pt x="9042" y="4695"/>
                    </a:lnTo>
                    <a:cubicBezTo>
                      <a:pt x="8664" y="5073"/>
                      <a:pt x="8664" y="5766"/>
                      <a:pt x="9042" y="6144"/>
                    </a:cubicBezTo>
                    <a:cubicBezTo>
                      <a:pt x="9247" y="6349"/>
                      <a:pt x="9515" y="6451"/>
                      <a:pt x="9779" y="6451"/>
                    </a:cubicBezTo>
                    <a:cubicBezTo>
                      <a:pt x="10042" y="6451"/>
                      <a:pt x="10302" y="6349"/>
                      <a:pt x="10491" y="6144"/>
                    </a:cubicBezTo>
                    <a:lnTo>
                      <a:pt x="10964" y="5672"/>
                    </a:lnTo>
                    <a:lnTo>
                      <a:pt x="10964" y="5672"/>
                    </a:lnTo>
                    <a:cubicBezTo>
                      <a:pt x="11058" y="6239"/>
                      <a:pt x="10869" y="6743"/>
                      <a:pt x="10491" y="7089"/>
                    </a:cubicBezTo>
                    <a:cubicBezTo>
                      <a:pt x="10183" y="7418"/>
                      <a:pt x="9741" y="7626"/>
                      <a:pt x="9278" y="7626"/>
                    </a:cubicBezTo>
                    <a:cubicBezTo>
                      <a:pt x="9031" y="7626"/>
                      <a:pt x="8779" y="7567"/>
                      <a:pt x="8538" y="7436"/>
                    </a:cubicBezTo>
                    <a:cubicBezTo>
                      <a:pt x="8496" y="7415"/>
                      <a:pt x="8451" y="7404"/>
                      <a:pt x="8404" y="7404"/>
                    </a:cubicBezTo>
                    <a:cubicBezTo>
                      <a:pt x="8311" y="7404"/>
                      <a:pt x="8213" y="7446"/>
                      <a:pt x="8129" y="7530"/>
                    </a:cubicBezTo>
                    <a:lnTo>
                      <a:pt x="4726" y="10964"/>
                    </a:lnTo>
                    <a:cubicBezTo>
                      <a:pt x="4663" y="11012"/>
                      <a:pt x="4568" y="11035"/>
                      <a:pt x="4478" y="11035"/>
                    </a:cubicBezTo>
                    <a:cubicBezTo>
                      <a:pt x="4387" y="11035"/>
                      <a:pt x="4301" y="11012"/>
                      <a:pt x="4253" y="10964"/>
                    </a:cubicBezTo>
                    <a:cubicBezTo>
                      <a:pt x="4127" y="10838"/>
                      <a:pt x="4127" y="10586"/>
                      <a:pt x="4253" y="10492"/>
                    </a:cubicBezTo>
                    <a:lnTo>
                      <a:pt x="7656" y="7058"/>
                    </a:lnTo>
                    <a:cubicBezTo>
                      <a:pt x="7782" y="6932"/>
                      <a:pt x="7782" y="6774"/>
                      <a:pt x="7750" y="6648"/>
                    </a:cubicBezTo>
                    <a:cubicBezTo>
                      <a:pt x="7467" y="6113"/>
                      <a:pt x="7498" y="5356"/>
                      <a:pt x="7971" y="4821"/>
                    </a:cubicBezTo>
                    <a:cubicBezTo>
                      <a:pt x="8330" y="4407"/>
                      <a:pt x="8785" y="4211"/>
                      <a:pt x="9295" y="4211"/>
                    </a:cubicBezTo>
                    <a:close/>
                    <a:moveTo>
                      <a:pt x="378" y="1"/>
                    </a:moveTo>
                    <a:cubicBezTo>
                      <a:pt x="189" y="1"/>
                      <a:pt x="32" y="158"/>
                      <a:pt x="32" y="347"/>
                    </a:cubicBezTo>
                    <a:lnTo>
                      <a:pt x="32" y="10681"/>
                    </a:lnTo>
                    <a:cubicBezTo>
                      <a:pt x="0" y="10870"/>
                      <a:pt x="158" y="11027"/>
                      <a:pt x="347" y="11027"/>
                    </a:cubicBezTo>
                    <a:lnTo>
                      <a:pt x="3529" y="11027"/>
                    </a:lnTo>
                    <a:cubicBezTo>
                      <a:pt x="3560" y="11185"/>
                      <a:pt x="3655" y="11311"/>
                      <a:pt x="3781" y="11437"/>
                    </a:cubicBezTo>
                    <a:cubicBezTo>
                      <a:pt x="3970" y="11626"/>
                      <a:pt x="4230" y="11720"/>
                      <a:pt x="4494" y="11720"/>
                    </a:cubicBezTo>
                    <a:cubicBezTo>
                      <a:pt x="4758" y="11720"/>
                      <a:pt x="5025" y="11626"/>
                      <a:pt x="5230" y="11437"/>
                    </a:cubicBezTo>
                    <a:lnTo>
                      <a:pt x="5608" y="11027"/>
                    </a:lnTo>
                    <a:lnTo>
                      <a:pt x="7940" y="11027"/>
                    </a:lnTo>
                    <a:cubicBezTo>
                      <a:pt x="8129" y="11027"/>
                      <a:pt x="8286" y="10870"/>
                      <a:pt x="8286" y="10681"/>
                    </a:cubicBezTo>
                    <a:lnTo>
                      <a:pt x="8286" y="8349"/>
                    </a:lnTo>
                    <a:lnTo>
                      <a:pt x="8538" y="8129"/>
                    </a:lnTo>
                    <a:cubicBezTo>
                      <a:pt x="8792" y="8220"/>
                      <a:pt x="9065" y="8269"/>
                      <a:pt x="9344" y="8269"/>
                    </a:cubicBezTo>
                    <a:cubicBezTo>
                      <a:pt x="9929" y="8269"/>
                      <a:pt x="10536" y="8053"/>
                      <a:pt x="11027" y="7562"/>
                    </a:cubicBezTo>
                    <a:cubicBezTo>
                      <a:pt x="11752" y="6806"/>
                      <a:pt x="11878" y="5735"/>
                      <a:pt x="11500" y="4852"/>
                    </a:cubicBezTo>
                    <a:cubicBezTo>
                      <a:pt x="11437" y="4726"/>
                      <a:pt x="11342" y="4695"/>
                      <a:pt x="11248" y="4663"/>
                    </a:cubicBezTo>
                    <a:cubicBezTo>
                      <a:pt x="11122" y="4663"/>
                      <a:pt x="11027" y="4663"/>
                      <a:pt x="10932" y="4726"/>
                    </a:cubicBezTo>
                    <a:lnTo>
                      <a:pt x="10082" y="5609"/>
                    </a:lnTo>
                    <a:cubicBezTo>
                      <a:pt x="10019" y="5656"/>
                      <a:pt x="9924" y="5679"/>
                      <a:pt x="9834" y="5679"/>
                    </a:cubicBezTo>
                    <a:cubicBezTo>
                      <a:pt x="9743" y="5679"/>
                      <a:pt x="9657" y="5656"/>
                      <a:pt x="9609" y="5609"/>
                    </a:cubicBezTo>
                    <a:cubicBezTo>
                      <a:pt x="9483" y="5483"/>
                      <a:pt x="9483" y="5230"/>
                      <a:pt x="9609" y="5136"/>
                    </a:cubicBezTo>
                    <a:lnTo>
                      <a:pt x="10460" y="4254"/>
                    </a:lnTo>
                    <a:cubicBezTo>
                      <a:pt x="10554" y="4191"/>
                      <a:pt x="10586" y="4065"/>
                      <a:pt x="10554" y="3939"/>
                    </a:cubicBezTo>
                    <a:cubicBezTo>
                      <a:pt x="10554" y="3813"/>
                      <a:pt x="10460" y="3750"/>
                      <a:pt x="10334" y="3718"/>
                    </a:cubicBezTo>
                    <a:cubicBezTo>
                      <a:pt x="10003" y="3561"/>
                      <a:pt x="9649" y="3482"/>
                      <a:pt x="9298" y="3482"/>
                    </a:cubicBezTo>
                    <a:cubicBezTo>
                      <a:pt x="8948" y="3482"/>
                      <a:pt x="8601" y="3561"/>
                      <a:pt x="8286" y="3718"/>
                    </a:cubicBezTo>
                    <a:lnTo>
                      <a:pt x="8286" y="2395"/>
                    </a:lnTo>
                    <a:cubicBezTo>
                      <a:pt x="8286" y="2332"/>
                      <a:pt x="8255" y="2206"/>
                      <a:pt x="8192" y="2175"/>
                    </a:cubicBezTo>
                    <a:lnTo>
                      <a:pt x="6144" y="127"/>
                    </a:lnTo>
                    <a:cubicBezTo>
                      <a:pt x="6049" y="64"/>
                      <a:pt x="5986" y="1"/>
                      <a:pt x="58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4294;p78">
                <a:extLst>
                  <a:ext uri="{FF2B5EF4-FFF2-40B4-BE49-F238E27FC236}">
                    <a16:creationId xmlns:a16="http://schemas.microsoft.com/office/drawing/2014/main" id="{B415431B-5AB6-F13B-122F-47FDA0BE92BC}"/>
                  </a:ext>
                </a:extLst>
              </p:cNvPr>
              <p:cNvSpPr/>
              <p:nvPr/>
            </p:nvSpPr>
            <p:spPr>
              <a:xfrm>
                <a:off x="-34331500" y="2305750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47" y="725"/>
                    </a:cubicBezTo>
                    <a:cubicBezTo>
                      <a:pt x="536" y="725"/>
                      <a:pt x="694" y="568"/>
                      <a:pt x="694" y="347"/>
                    </a:cubicBez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4295;p78">
                <a:extLst>
                  <a:ext uri="{FF2B5EF4-FFF2-40B4-BE49-F238E27FC236}">
                    <a16:creationId xmlns:a16="http://schemas.microsoft.com/office/drawing/2014/main" id="{BBD33CC7-18DF-A179-FF77-A537394D32AA}"/>
                  </a:ext>
                </a:extLst>
              </p:cNvPr>
              <p:cNvSpPr/>
              <p:nvPr/>
            </p:nvSpPr>
            <p:spPr>
              <a:xfrm>
                <a:off x="-34331500" y="2341200"/>
                <a:ext cx="173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277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2395"/>
                    </a:lnTo>
                    <a:cubicBezTo>
                      <a:pt x="1" y="2584"/>
                      <a:pt x="158" y="2773"/>
                      <a:pt x="347" y="2773"/>
                    </a:cubicBezTo>
                    <a:cubicBezTo>
                      <a:pt x="536" y="2773"/>
                      <a:pt x="694" y="2584"/>
                      <a:pt x="694" y="2395"/>
                    </a:cubicBezTo>
                    <a:lnTo>
                      <a:pt x="694" y="347"/>
                    </a:lnTo>
                    <a:cubicBezTo>
                      <a:pt x="694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296;p78">
                <a:extLst>
                  <a:ext uri="{FF2B5EF4-FFF2-40B4-BE49-F238E27FC236}">
                    <a16:creationId xmlns:a16="http://schemas.microsoft.com/office/drawing/2014/main" id="{94DD0B96-8264-EC60-C19E-020E87F62E51}"/>
                  </a:ext>
                </a:extLst>
              </p:cNvPr>
              <p:cNvSpPr/>
              <p:nvPr/>
            </p:nvSpPr>
            <p:spPr>
              <a:xfrm>
                <a:off x="-34384275" y="2427050"/>
                <a:ext cx="1213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694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79" y="694"/>
                    </a:cubicBezTo>
                    <a:lnTo>
                      <a:pt x="4506" y="694"/>
                    </a:lnTo>
                    <a:cubicBezTo>
                      <a:pt x="4695" y="694"/>
                      <a:pt x="4853" y="536"/>
                      <a:pt x="4853" y="347"/>
                    </a:cubicBezTo>
                    <a:cubicBezTo>
                      <a:pt x="4853" y="158"/>
                      <a:pt x="4695" y="1"/>
                      <a:pt x="45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297;p78">
                <a:extLst>
                  <a:ext uri="{FF2B5EF4-FFF2-40B4-BE49-F238E27FC236}">
                    <a16:creationId xmlns:a16="http://schemas.microsoft.com/office/drawing/2014/main" id="{BCCE134E-95F0-3D14-6FD5-AA2A0C3BA42A}"/>
                  </a:ext>
                </a:extLst>
              </p:cNvPr>
              <p:cNvSpPr/>
              <p:nvPr/>
            </p:nvSpPr>
            <p:spPr>
              <a:xfrm>
                <a:off x="-34384275" y="2460125"/>
                <a:ext cx="882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79"/>
                    </a:cubicBezTo>
                    <a:cubicBezTo>
                      <a:pt x="1" y="599"/>
                      <a:pt x="158" y="725"/>
                      <a:pt x="379" y="725"/>
                    </a:cubicBezTo>
                    <a:lnTo>
                      <a:pt x="3151" y="725"/>
                    </a:lnTo>
                    <a:cubicBezTo>
                      <a:pt x="3372" y="725"/>
                      <a:pt x="3530" y="568"/>
                      <a:pt x="3530" y="379"/>
                    </a:cubicBezTo>
                    <a:cubicBezTo>
                      <a:pt x="3530" y="158"/>
                      <a:pt x="3372" y="1"/>
                      <a:pt x="315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3" name="Group 1012">
            <a:extLst>
              <a:ext uri="{FF2B5EF4-FFF2-40B4-BE49-F238E27FC236}">
                <a16:creationId xmlns:a16="http://schemas.microsoft.com/office/drawing/2014/main" id="{5AF2856A-91A6-517D-86C9-1C37E5C6EDD1}"/>
              </a:ext>
            </a:extLst>
          </p:cNvPr>
          <p:cNvGrpSpPr/>
          <p:nvPr/>
        </p:nvGrpSpPr>
        <p:grpSpPr>
          <a:xfrm>
            <a:off x="2069138" y="2925561"/>
            <a:ext cx="5617567" cy="2024480"/>
            <a:chOff x="2069138" y="2925561"/>
            <a:chExt cx="5617567" cy="2024480"/>
          </a:xfrm>
        </p:grpSpPr>
        <p:grpSp>
          <p:nvGrpSpPr>
            <p:cNvPr id="995" name="Google Shape;1030;p36">
              <a:extLst>
                <a:ext uri="{FF2B5EF4-FFF2-40B4-BE49-F238E27FC236}">
                  <a16:creationId xmlns:a16="http://schemas.microsoft.com/office/drawing/2014/main" id="{6DF3146D-8060-C52E-F9A9-FECA1FC5D984}"/>
                </a:ext>
              </a:extLst>
            </p:cNvPr>
            <p:cNvGrpSpPr/>
            <p:nvPr/>
          </p:nvGrpSpPr>
          <p:grpSpPr>
            <a:xfrm>
              <a:off x="2069138" y="2925561"/>
              <a:ext cx="5617567" cy="2024480"/>
              <a:chOff x="2214100" y="3092350"/>
              <a:chExt cx="3239425" cy="1493775"/>
            </a:xfrm>
          </p:grpSpPr>
          <p:grpSp>
            <p:nvGrpSpPr>
              <p:cNvPr id="996" name="Google Shape;1031;p36">
                <a:extLst>
                  <a:ext uri="{FF2B5EF4-FFF2-40B4-BE49-F238E27FC236}">
                    <a16:creationId xmlns:a16="http://schemas.microsoft.com/office/drawing/2014/main" id="{DBF49CB5-8B4B-3640-1810-0A6E65FD37E8}"/>
                  </a:ext>
                </a:extLst>
              </p:cNvPr>
              <p:cNvGrpSpPr/>
              <p:nvPr/>
            </p:nvGrpSpPr>
            <p:grpSpPr>
              <a:xfrm>
                <a:off x="2290600" y="3911025"/>
                <a:ext cx="3162925" cy="675100"/>
                <a:chOff x="2290600" y="3911025"/>
                <a:chExt cx="3162925" cy="675100"/>
              </a:xfrm>
            </p:grpSpPr>
            <p:sp>
              <p:nvSpPr>
                <p:cNvPr id="998" name="Google Shape;1033;p36">
                  <a:extLst>
                    <a:ext uri="{FF2B5EF4-FFF2-40B4-BE49-F238E27FC236}">
                      <a16:creationId xmlns:a16="http://schemas.microsoft.com/office/drawing/2014/main" id="{3454EBAD-2CA8-B1DD-715E-242EA2B0E782}"/>
                    </a:ext>
                  </a:extLst>
                </p:cNvPr>
                <p:cNvSpPr/>
                <p:nvPr/>
              </p:nvSpPr>
              <p:spPr>
                <a:xfrm>
                  <a:off x="3271075" y="3929175"/>
                  <a:ext cx="2182450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04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000" dirty="0">
                      <a:solidFill>
                        <a:srgbClr val="43434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Easy to get advice, feedback, or brainstorm with peers</a:t>
                  </a:r>
                  <a:endParaRPr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999" name="Google Shape;1034;p36">
                  <a:extLst>
                    <a:ext uri="{FF2B5EF4-FFF2-40B4-BE49-F238E27FC236}">
                      <a16:creationId xmlns:a16="http://schemas.microsoft.com/office/drawing/2014/main" id="{C1E0EABA-9D59-0778-6CDE-BAD28DA74934}"/>
                    </a:ext>
                  </a:extLst>
                </p:cNvPr>
                <p:cNvSpPr/>
                <p:nvPr/>
              </p:nvSpPr>
              <p:spPr>
                <a:xfrm>
                  <a:off x="2290600" y="3911025"/>
                  <a:ext cx="3162925" cy="67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17" h="27004" extrusionOk="0">
                      <a:moveTo>
                        <a:pt x="2632" y="1"/>
                      </a:moveTo>
                      <a:lnTo>
                        <a:pt x="0" y="2632"/>
                      </a:lnTo>
                      <a:lnTo>
                        <a:pt x="24384" y="26968"/>
                      </a:lnTo>
                      <a:lnTo>
                        <a:pt x="24384" y="27004"/>
                      </a:lnTo>
                      <a:lnTo>
                        <a:pt x="117575" y="27004"/>
                      </a:lnTo>
                      <a:lnTo>
                        <a:pt x="126516" y="14193"/>
                      </a:lnTo>
                      <a:lnTo>
                        <a:pt x="117575" y="810"/>
                      </a:lnTo>
                      <a:lnTo>
                        <a:pt x="112884" y="810"/>
                      </a:lnTo>
                      <a:lnTo>
                        <a:pt x="121980" y="14157"/>
                      </a:lnTo>
                      <a:lnTo>
                        <a:pt x="115622" y="23277"/>
                      </a:lnTo>
                      <a:lnTo>
                        <a:pt x="25885" y="23277"/>
                      </a:lnTo>
                      <a:lnTo>
                        <a:pt x="263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274300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7" name="Google Shape;1035;p36">
                <a:extLst>
                  <a:ext uri="{FF2B5EF4-FFF2-40B4-BE49-F238E27FC236}">
                    <a16:creationId xmlns:a16="http://schemas.microsoft.com/office/drawing/2014/main" id="{F5A02817-5D7F-8A23-E64B-250747BE6155}"/>
                  </a:ext>
                </a:extLst>
              </p:cNvPr>
              <p:cNvSpPr/>
              <p:nvPr/>
            </p:nvSpPr>
            <p:spPr>
              <a:xfrm>
                <a:off x="2214100" y="3092350"/>
                <a:ext cx="797450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45101" extrusionOk="0">
                    <a:moveTo>
                      <a:pt x="0" y="0"/>
                    </a:moveTo>
                    <a:lnTo>
                      <a:pt x="0" y="45101"/>
                    </a:lnTo>
                    <a:cubicBezTo>
                      <a:pt x="12431" y="45041"/>
                      <a:pt x="23694" y="40017"/>
                      <a:pt x="31897" y="318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5200;p81" descr="People Talking Icon">
              <a:extLst>
                <a:ext uri="{FF2B5EF4-FFF2-40B4-BE49-F238E27FC236}">
                  <a16:creationId xmlns:a16="http://schemas.microsoft.com/office/drawing/2014/main" id="{6342D39F-6AAE-7E8F-7832-1E8829C2EAB8}"/>
                </a:ext>
              </a:extLst>
            </p:cNvPr>
            <p:cNvSpPr/>
            <p:nvPr/>
          </p:nvSpPr>
          <p:spPr>
            <a:xfrm>
              <a:off x="2310640" y="376596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6490" y="662"/>
                  </a:moveTo>
                  <a:cubicBezTo>
                    <a:pt x="6711" y="662"/>
                    <a:pt x="6868" y="820"/>
                    <a:pt x="6868" y="1009"/>
                  </a:cubicBezTo>
                  <a:lnTo>
                    <a:pt x="6868" y="1355"/>
                  </a:lnTo>
                  <a:lnTo>
                    <a:pt x="5167" y="1355"/>
                  </a:lnTo>
                  <a:cubicBezTo>
                    <a:pt x="4600" y="1355"/>
                    <a:pt x="4127" y="1828"/>
                    <a:pt x="4127" y="2395"/>
                  </a:cubicBezTo>
                  <a:lnTo>
                    <a:pt x="4127" y="2773"/>
                  </a:lnTo>
                  <a:lnTo>
                    <a:pt x="3088" y="2773"/>
                  </a:lnTo>
                  <a:cubicBezTo>
                    <a:pt x="2993" y="2773"/>
                    <a:pt x="2867" y="2836"/>
                    <a:pt x="2836" y="2899"/>
                  </a:cubicBezTo>
                  <a:lnTo>
                    <a:pt x="2048" y="3687"/>
                  </a:lnTo>
                  <a:lnTo>
                    <a:pt x="2048" y="3151"/>
                  </a:lnTo>
                  <a:cubicBezTo>
                    <a:pt x="2048" y="2931"/>
                    <a:pt x="1891" y="2773"/>
                    <a:pt x="1702" y="2773"/>
                  </a:cubicBezTo>
                  <a:lnTo>
                    <a:pt x="1040" y="2773"/>
                  </a:lnTo>
                  <a:cubicBezTo>
                    <a:pt x="819" y="2773"/>
                    <a:pt x="662" y="2616"/>
                    <a:pt x="662" y="2427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649" y="1986"/>
                  </a:moveTo>
                  <a:cubicBezTo>
                    <a:pt x="10838" y="1986"/>
                    <a:pt x="10995" y="2143"/>
                    <a:pt x="10995" y="2364"/>
                  </a:cubicBezTo>
                  <a:lnTo>
                    <a:pt x="10995" y="3781"/>
                  </a:lnTo>
                  <a:cubicBezTo>
                    <a:pt x="10995" y="3970"/>
                    <a:pt x="10838" y="4128"/>
                    <a:pt x="10649" y="4128"/>
                  </a:cubicBezTo>
                  <a:lnTo>
                    <a:pt x="8601" y="4128"/>
                  </a:lnTo>
                  <a:cubicBezTo>
                    <a:pt x="8412" y="4128"/>
                    <a:pt x="8255" y="4285"/>
                    <a:pt x="8255" y="4474"/>
                  </a:cubicBezTo>
                  <a:lnTo>
                    <a:pt x="8255" y="5041"/>
                  </a:lnTo>
                  <a:lnTo>
                    <a:pt x="7404" y="4191"/>
                  </a:lnTo>
                  <a:cubicBezTo>
                    <a:pt x="7372" y="4159"/>
                    <a:pt x="7246" y="4128"/>
                    <a:pt x="7183" y="4128"/>
                  </a:cubicBezTo>
                  <a:lnTo>
                    <a:pt x="5136" y="4128"/>
                  </a:lnTo>
                  <a:cubicBezTo>
                    <a:pt x="4947" y="4128"/>
                    <a:pt x="4789" y="3970"/>
                    <a:pt x="4789" y="3781"/>
                  </a:cubicBezTo>
                  <a:lnTo>
                    <a:pt x="4789" y="2364"/>
                  </a:lnTo>
                  <a:cubicBezTo>
                    <a:pt x="4789" y="2143"/>
                    <a:pt x="4947" y="1986"/>
                    <a:pt x="5136" y="1986"/>
                  </a:cubicBezTo>
                  <a:close/>
                  <a:moveTo>
                    <a:pt x="3088" y="6207"/>
                  </a:moveTo>
                  <a:cubicBezTo>
                    <a:pt x="3623" y="6207"/>
                    <a:pt x="4096" y="6680"/>
                    <a:pt x="4096" y="7247"/>
                  </a:cubicBezTo>
                  <a:cubicBezTo>
                    <a:pt x="4096" y="7782"/>
                    <a:pt x="3623" y="8255"/>
                    <a:pt x="3088" y="8255"/>
                  </a:cubicBezTo>
                  <a:cubicBezTo>
                    <a:pt x="2521" y="8255"/>
                    <a:pt x="2048" y="7782"/>
                    <a:pt x="2048" y="7247"/>
                  </a:cubicBezTo>
                  <a:cubicBezTo>
                    <a:pt x="2048" y="6648"/>
                    <a:pt x="2489" y="6207"/>
                    <a:pt x="3088" y="6207"/>
                  </a:cubicBezTo>
                  <a:close/>
                  <a:moveTo>
                    <a:pt x="8601" y="6207"/>
                  </a:moveTo>
                  <a:cubicBezTo>
                    <a:pt x="9137" y="6207"/>
                    <a:pt x="9609" y="6648"/>
                    <a:pt x="9609" y="7247"/>
                  </a:cubicBezTo>
                  <a:cubicBezTo>
                    <a:pt x="9609" y="7782"/>
                    <a:pt x="9137" y="8255"/>
                    <a:pt x="8601" y="8255"/>
                  </a:cubicBezTo>
                  <a:cubicBezTo>
                    <a:pt x="8003" y="8255"/>
                    <a:pt x="7530" y="7782"/>
                    <a:pt x="7530" y="7247"/>
                  </a:cubicBezTo>
                  <a:cubicBezTo>
                    <a:pt x="7530" y="6680"/>
                    <a:pt x="8003" y="6207"/>
                    <a:pt x="8601" y="6207"/>
                  </a:cubicBezTo>
                  <a:close/>
                  <a:moveTo>
                    <a:pt x="3749" y="8980"/>
                  </a:moveTo>
                  <a:cubicBezTo>
                    <a:pt x="4695" y="8980"/>
                    <a:pt x="5451" y="9704"/>
                    <a:pt x="5451" y="10649"/>
                  </a:cubicBezTo>
                  <a:lnTo>
                    <a:pt x="5451" y="11027"/>
                  </a:lnTo>
                  <a:lnTo>
                    <a:pt x="630" y="11027"/>
                  </a:lnTo>
                  <a:lnTo>
                    <a:pt x="630" y="10649"/>
                  </a:lnTo>
                  <a:lnTo>
                    <a:pt x="662" y="10649"/>
                  </a:lnTo>
                  <a:cubicBezTo>
                    <a:pt x="662" y="9704"/>
                    <a:pt x="1418" y="8980"/>
                    <a:pt x="2363" y="8980"/>
                  </a:cubicBezTo>
                  <a:close/>
                  <a:moveTo>
                    <a:pt x="9369" y="8976"/>
                  </a:moveTo>
                  <a:cubicBezTo>
                    <a:pt x="10266" y="8976"/>
                    <a:pt x="10995" y="9740"/>
                    <a:pt x="10995" y="10649"/>
                  </a:cubicBezTo>
                  <a:lnTo>
                    <a:pt x="10995" y="11027"/>
                  </a:lnTo>
                  <a:lnTo>
                    <a:pt x="6144" y="11027"/>
                  </a:lnTo>
                  <a:lnTo>
                    <a:pt x="6144" y="10649"/>
                  </a:lnTo>
                  <a:cubicBezTo>
                    <a:pt x="6144" y="9704"/>
                    <a:pt x="6900" y="8980"/>
                    <a:pt x="7845" y="8980"/>
                  </a:cubicBezTo>
                  <a:lnTo>
                    <a:pt x="9263" y="8980"/>
                  </a:lnTo>
                  <a:cubicBezTo>
                    <a:pt x="9298" y="8977"/>
                    <a:pt x="9334" y="8976"/>
                    <a:pt x="9369" y="8976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2427"/>
                  </a:lnTo>
                  <a:cubicBezTo>
                    <a:pt x="0" y="2994"/>
                    <a:pt x="473" y="3466"/>
                    <a:pt x="1040" y="3466"/>
                  </a:cubicBezTo>
                  <a:lnTo>
                    <a:pt x="1386" y="3466"/>
                  </a:lnTo>
                  <a:lnTo>
                    <a:pt x="1386" y="4474"/>
                  </a:lnTo>
                  <a:cubicBezTo>
                    <a:pt x="1386" y="4688"/>
                    <a:pt x="1546" y="4829"/>
                    <a:pt x="1727" y="4829"/>
                  </a:cubicBezTo>
                  <a:cubicBezTo>
                    <a:pt x="1813" y="4829"/>
                    <a:pt x="1904" y="4797"/>
                    <a:pt x="1985" y="4726"/>
                  </a:cubicBezTo>
                  <a:lnTo>
                    <a:pt x="3245" y="3466"/>
                  </a:lnTo>
                  <a:lnTo>
                    <a:pt x="4096" y="3466"/>
                  </a:lnTo>
                  <a:lnTo>
                    <a:pt x="4096" y="3813"/>
                  </a:lnTo>
                  <a:cubicBezTo>
                    <a:pt x="4096" y="4348"/>
                    <a:pt x="4568" y="4821"/>
                    <a:pt x="5136" y="4821"/>
                  </a:cubicBezTo>
                  <a:lnTo>
                    <a:pt x="7057" y="4821"/>
                  </a:lnTo>
                  <a:lnTo>
                    <a:pt x="7908" y="5672"/>
                  </a:lnTo>
                  <a:cubicBezTo>
                    <a:pt x="7341" y="5924"/>
                    <a:pt x="6868" y="6522"/>
                    <a:pt x="6868" y="7247"/>
                  </a:cubicBezTo>
                  <a:cubicBezTo>
                    <a:pt x="6868" y="7625"/>
                    <a:pt x="7026" y="8034"/>
                    <a:pt x="7278" y="8349"/>
                  </a:cubicBezTo>
                  <a:cubicBezTo>
                    <a:pt x="6648" y="8507"/>
                    <a:pt x="6144" y="8885"/>
                    <a:pt x="5829" y="9452"/>
                  </a:cubicBezTo>
                  <a:cubicBezTo>
                    <a:pt x="5514" y="8917"/>
                    <a:pt x="5010" y="8539"/>
                    <a:pt x="4411" y="8381"/>
                  </a:cubicBezTo>
                  <a:cubicBezTo>
                    <a:pt x="4663" y="8066"/>
                    <a:pt x="4821" y="7719"/>
                    <a:pt x="4821" y="7278"/>
                  </a:cubicBezTo>
                  <a:cubicBezTo>
                    <a:pt x="4821" y="6333"/>
                    <a:pt x="4064" y="5577"/>
                    <a:pt x="3119" y="5577"/>
                  </a:cubicBezTo>
                  <a:cubicBezTo>
                    <a:pt x="2174" y="5577"/>
                    <a:pt x="1418" y="6333"/>
                    <a:pt x="1418" y="7278"/>
                  </a:cubicBezTo>
                  <a:cubicBezTo>
                    <a:pt x="1418" y="7719"/>
                    <a:pt x="1576" y="8097"/>
                    <a:pt x="1828" y="8381"/>
                  </a:cubicBezTo>
                  <a:cubicBezTo>
                    <a:pt x="788" y="8665"/>
                    <a:pt x="32" y="9610"/>
                    <a:pt x="32" y="10712"/>
                  </a:cubicBezTo>
                  <a:lnTo>
                    <a:pt x="32" y="11374"/>
                  </a:lnTo>
                  <a:cubicBezTo>
                    <a:pt x="32" y="11563"/>
                    <a:pt x="189" y="11721"/>
                    <a:pt x="410" y="11721"/>
                  </a:cubicBezTo>
                  <a:lnTo>
                    <a:pt x="11374" y="11721"/>
                  </a:lnTo>
                  <a:cubicBezTo>
                    <a:pt x="11594" y="11721"/>
                    <a:pt x="11752" y="11563"/>
                    <a:pt x="11752" y="11374"/>
                  </a:cubicBezTo>
                  <a:lnTo>
                    <a:pt x="11752" y="10712"/>
                  </a:lnTo>
                  <a:cubicBezTo>
                    <a:pt x="11752" y="9610"/>
                    <a:pt x="10995" y="8665"/>
                    <a:pt x="9956" y="8381"/>
                  </a:cubicBezTo>
                  <a:cubicBezTo>
                    <a:pt x="10208" y="8066"/>
                    <a:pt x="10365" y="7719"/>
                    <a:pt x="10365" y="7278"/>
                  </a:cubicBezTo>
                  <a:cubicBezTo>
                    <a:pt x="10365" y="6459"/>
                    <a:pt x="9767" y="5735"/>
                    <a:pt x="8979" y="5577"/>
                  </a:cubicBezTo>
                  <a:lnTo>
                    <a:pt x="8979" y="4884"/>
                  </a:lnTo>
                  <a:lnTo>
                    <a:pt x="10649" y="4884"/>
                  </a:lnTo>
                  <a:lnTo>
                    <a:pt x="10649" y="4821"/>
                  </a:lnTo>
                  <a:cubicBezTo>
                    <a:pt x="11185" y="4821"/>
                    <a:pt x="11657" y="4348"/>
                    <a:pt x="11657" y="3813"/>
                  </a:cubicBezTo>
                  <a:lnTo>
                    <a:pt x="11657" y="2395"/>
                  </a:lnTo>
                  <a:cubicBezTo>
                    <a:pt x="11657" y="1828"/>
                    <a:pt x="11185" y="1355"/>
                    <a:pt x="10649" y="1355"/>
                  </a:cubicBezTo>
                  <a:lnTo>
                    <a:pt x="7530" y="1355"/>
                  </a:lnTo>
                  <a:lnTo>
                    <a:pt x="7530" y="1009"/>
                  </a:lnTo>
                  <a:cubicBezTo>
                    <a:pt x="7530" y="473"/>
                    <a:pt x="7057" y="1"/>
                    <a:pt x="649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0" name="Google Shape;1051;p36">
            <a:extLst>
              <a:ext uri="{FF2B5EF4-FFF2-40B4-BE49-F238E27FC236}">
                <a16:creationId xmlns:a16="http://schemas.microsoft.com/office/drawing/2014/main" id="{AD4815DE-E700-13B8-1B21-A789EF0D1484}"/>
              </a:ext>
            </a:extLst>
          </p:cNvPr>
          <p:cNvSpPr/>
          <p:nvPr/>
        </p:nvSpPr>
        <p:spPr>
          <a:xfrm>
            <a:off x="942615" y="1964703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2F2F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Getting Help When You Need It</a:t>
            </a:r>
            <a:endParaRPr sz="24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6C6EC3DE-C298-9A95-E8CE-995098801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oogle Shape;98;p16">
            <a:extLst>
              <a:ext uri="{FF2B5EF4-FFF2-40B4-BE49-F238E27FC236}">
                <a16:creationId xmlns:a16="http://schemas.microsoft.com/office/drawing/2014/main" id="{4F8F3DE5-9BAF-1FC2-5BC7-8561FF2B6DFD}"/>
              </a:ext>
            </a:extLst>
          </p:cNvPr>
          <p:cNvGrpSpPr/>
          <p:nvPr/>
        </p:nvGrpSpPr>
        <p:grpSpPr>
          <a:xfrm>
            <a:off x="1556845" y="1885950"/>
            <a:ext cx="7587155" cy="1371600"/>
            <a:chOff x="2673613" y="2780700"/>
            <a:chExt cx="5003777" cy="923350"/>
          </a:xfrm>
        </p:grpSpPr>
        <p:sp>
          <p:nvSpPr>
            <p:cNvPr id="4" name="Google Shape;99;p16">
              <a:extLst>
                <a:ext uri="{FF2B5EF4-FFF2-40B4-BE49-F238E27FC236}">
                  <a16:creationId xmlns:a16="http://schemas.microsoft.com/office/drawing/2014/main" id="{7C04C776-8E5E-C24C-96FB-897E4FFA1640}"/>
                </a:ext>
              </a:extLst>
            </p:cNvPr>
            <p:cNvSpPr txBox="1"/>
            <p:nvPr/>
          </p:nvSpPr>
          <p:spPr>
            <a:xfrm>
              <a:off x="2673613" y="3001788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" name="Google Shape;100;p16">
              <a:extLst>
                <a:ext uri="{FF2B5EF4-FFF2-40B4-BE49-F238E27FC236}">
                  <a16:creationId xmlns:a16="http://schemas.microsoft.com/office/drawing/2014/main" id="{FAD951FA-88C9-2BB5-6C97-65C887780006}"/>
                </a:ext>
              </a:extLst>
            </p:cNvPr>
            <p:cNvSpPr/>
            <p:nvPr/>
          </p:nvSpPr>
          <p:spPr>
            <a:xfrm>
              <a:off x="3466375" y="2780700"/>
              <a:ext cx="566175" cy="923350"/>
            </a:xfrm>
            <a:custGeom>
              <a:avLst/>
              <a:gdLst/>
              <a:ahLst/>
              <a:cxnLst/>
              <a:rect l="l" t="t" r="r" b="b"/>
              <a:pathLst>
                <a:path w="22647" h="36934" extrusionOk="0">
                  <a:moveTo>
                    <a:pt x="3869" y="1"/>
                  </a:moveTo>
                  <a:cubicBezTo>
                    <a:pt x="3069" y="1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9"/>
                  </a:lnTo>
                  <a:cubicBezTo>
                    <a:pt x="14919" y="17485"/>
                    <a:pt x="14919" y="19461"/>
                    <a:pt x="13693" y="20676"/>
                  </a:cubicBezTo>
                  <a:lnTo>
                    <a:pt x="1" y="34368"/>
                  </a:lnTo>
                  <a:lnTo>
                    <a:pt x="1655" y="36023"/>
                  </a:lnTo>
                  <a:cubicBezTo>
                    <a:pt x="2269" y="36630"/>
                    <a:pt x="3069" y="36934"/>
                    <a:pt x="3869" y="36934"/>
                  </a:cubicBezTo>
                  <a:cubicBezTo>
                    <a:pt x="4668" y="36934"/>
                    <a:pt x="5465" y="36630"/>
                    <a:pt x="6073" y="36023"/>
                  </a:cubicBezTo>
                  <a:lnTo>
                    <a:pt x="21420" y="20676"/>
                  </a:lnTo>
                  <a:cubicBezTo>
                    <a:pt x="22646" y="19461"/>
                    <a:pt x="22646" y="17485"/>
                    <a:pt x="21420" y="16259"/>
                  </a:cubicBezTo>
                  <a:lnTo>
                    <a:pt x="6073" y="911"/>
                  </a:lnTo>
                  <a:cubicBezTo>
                    <a:pt x="5465" y="304"/>
                    <a:pt x="4668" y="1"/>
                    <a:pt x="3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1;p16">
              <a:extLst>
                <a:ext uri="{FF2B5EF4-FFF2-40B4-BE49-F238E27FC236}">
                  <a16:creationId xmlns:a16="http://schemas.microsoft.com/office/drawing/2014/main" id="{9E76A1AC-C130-3F5D-9556-DA5D179A9C41}"/>
                </a:ext>
              </a:extLst>
            </p:cNvPr>
            <p:cNvSpPr/>
            <p:nvPr/>
          </p:nvSpPr>
          <p:spPr>
            <a:xfrm>
              <a:off x="3533650" y="3093100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1499" y="0"/>
                  </a:moveTo>
                  <a:cubicBezTo>
                    <a:pt x="736" y="0"/>
                    <a:pt x="0" y="595"/>
                    <a:pt x="0" y="1488"/>
                  </a:cubicBezTo>
                  <a:lnTo>
                    <a:pt x="0" y="10454"/>
                  </a:lnTo>
                  <a:cubicBezTo>
                    <a:pt x="0" y="11348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2"/>
                  </a:cubicBezTo>
                  <a:lnTo>
                    <a:pt x="5382" y="8656"/>
                  </a:lnTo>
                  <a:cubicBezTo>
                    <a:pt x="6870" y="7180"/>
                    <a:pt x="6870" y="4775"/>
                    <a:pt x="5382" y="3286"/>
                  </a:cubicBezTo>
                  <a:lnTo>
                    <a:pt x="2536" y="441"/>
                  </a:lnTo>
                  <a:cubicBezTo>
                    <a:pt x="2236" y="136"/>
                    <a:pt x="1864" y="0"/>
                    <a:pt x="1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02;p16">
              <a:extLst>
                <a:ext uri="{FF2B5EF4-FFF2-40B4-BE49-F238E27FC236}">
                  <a16:creationId xmlns:a16="http://schemas.microsoft.com/office/drawing/2014/main" id="{39D26577-B836-6A49-883D-E7983137B016}"/>
                </a:ext>
              </a:extLst>
            </p:cNvPr>
            <p:cNvSpPr/>
            <p:nvPr/>
          </p:nvSpPr>
          <p:spPr>
            <a:xfrm>
              <a:off x="3680100" y="2865675"/>
              <a:ext cx="399729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1"/>
                  </a:moveTo>
                  <a:lnTo>
                    <a:pt x="12871" y="12860"/>
                  </a:lnTo>
                  <a:cubicBezTo>
                    <a:pt x="13478" y="13467"/>
                    <a:pt x="13788" y="14265"/>
                    <a:pt x="13788" y="15074"/>
                  </a:cubicBezTo>
                  <a:cubicBezTo>
                    <a:pt x="13788" y="15872"/>
                    <a:pt x="13478" y="16670"/>
                    <a:pt x="12871" y="17277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Improving Self-Directed L</a:t>
              </a:r>
              <a:r>
                <a:rPr lang="en-US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arning </a:t>
              </a:r>
              <a:endParaRPr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869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B457D7C-CA94-714B-1CDE-787C78DE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oogle Shape;659;p28">
            <a:extLst>
              <a:ext uri="{FF2B5EF4-FFF2-40B4-BE49-F238E27FC236}">
                <a16:creationId xmlns:a16="http://schemas.microsoft.com/office/drawing/2014/main" id="{472F0BB9-2B41-76EB-9CAB-80AC76389AC1}"/>
              </a:ext>
            </a:extLst>
          </p:cNvPr>
          <p:cNvGrpSpPr/>
          <p:nvPr/>
        </p:nvGrpSpPr>
        <p:grpSpPr>
          <a:xfrm>
            <a:off x="1913640" y="0"/>
            <a:ext cx="5316720" cy="1060693"/>
            <a:chOff x="1278288" y="800475"/>
            <a:chExt cx="3126959" cy="810150"/>
          </a:xfrm>
        </p:grpSpPr>
        <p:sp>
          <p:nvSpPr>
            <p:cNvPr id="9" name="Google Shape;660;p28">
              <a:extLst>
                <a:ext uri="{FF2B5EF4-FFF2-40B4-BE49-F238E27FC236}">
                  <a16:creationId xmlns:a16="http://schemas.microsoft.com/office/drawing/2014/main" id="{59B4478B-2971-A33E-A284-4FF809FC2449}"/>
                </a:ext>
              </a:extLst>
            </p:cNvPr>
            <p:cNvSpPr/>
            <p:nvPr/>
          </p:nvSpPr>
          <p:spPr>
            <a:xfrm>
              <a:off x="1278288" y="80047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30"/>
                    <a:pt x="33564" y="11677"/>
                  </a:cubicBezTo>
                  <a:cubicBezTo>
                    <a:pt x="33564" y="5235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661;p28">
              <a:extLst>
                <a:ext uri="{FF2B5EF4-FFF2-40B4-BE49-F238E27FC236}">
                  <a16:creationId xmlns:a16="http://schemas.microsoft.com/office/drawing/2014/main" id="{897E22BD-C145-A105-EF43-CB4B38185EDF}"/>
                </a:ext>
              </a:extLst>
            </p:cNvPr>
            <p:cNvSpPr/>
            <p:nvPr/>
          </p:nvSpPr>
          <p:spPr>
            <a:xfrm>
              <a:off x="1278300" y="911700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61"/>
                  </a:lnTo>
                  <a:cubicBezTo>
                    <a:pt x="0" y="27653"/>
                    <a:pt x="3455" y="27952"/>
                    <a:pt x="6111" y="27952"/>
                  </a:cubicBezTo>
                  <a:cubicBezTo>
                    <a:pt x="6542" y="27952"/>
                    <a:pt x="6952" y="27945"/>
                    <a:pt x="7323" y="27945"/>
                  </a:cubicBezTo>
                  <a:lnTo>
                    <a:pt x="7323" y="27956"/>
                  </a:lnTo>
                  <a:lnTo>
                    <a:pt x="104597" y="27956"/>
                  </a:lnTo>
                  <a:cubicBezTo>
                    <a:pt x="111038" y="27956"/>
                    <a:pt x="116265" y="22730"/>
                    <a:pt x="116265" y="16276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6"/>
                  </a:lnTo>
                  <a:cubicBezTo>
                    <a:pt x="6961" y="4596"/>
                    <a:pt x="6563" y="4604"/>
                    <a:pt x="6144" y="4604"/>
                  </a:cubicBezTo>
                  <a:cubicBezTo>
                    <a:pt x="3484" y="4604"/>
                    <a:pt x="0" y="4310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62;p28">
              <a:extLst>
                <a:ext uri="{FF2B5EF4-FFF2-40B4-BE49-F238E27FC236}">
                  <a16:creationId xmlns:a16="http://schemas.microsoft.com/office/drawing/2014/main" id="{B2A125C9-BF29-5CD1-4F1D-7561B969975D}"/>
                </a:ext>
              </a:extLst>
            </p:cNvPr>
            <p:cNvSpPr/>
            <p:nvPr/>
          </p:nvSpPr>
          <p:spPr>
            <a:xfrm>
              <a:off x="1278288" y="95010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97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0"/>
                  </a:lnTo>
                  <a:cubicBezTo>
                    <a:pt x="6959" y="3060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63;p28">
              <a:extLst>
                <a:ext uri="{FF2B5EF4-FFF2-40B4-BE49-F238E27FC236}">
                  <a16:creationId xmlns:a16="http://schemas.microsoft.com/office/drawing/2014/main" id="{291377C3-F54C-287C-558A-1A2D7CE4D76C}"/>
                </a:ext>
              </a:extLst>
            </p:cNvPr>
            <p:cNvSpPr/>
            <p:nvPr/>
          </p:nvSpPr>
          <p:spPr>
            <a:xfrm>
              <a:off x="1278288" y="81240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44" y="1"/>
                  </a:moveTo>
                  <a:cubicBezTo>
                    <a:pt x="3484" y="1"/>
                    <a:pt x="0" y="294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61" y="8"/>
                    <a:pt x="6563" y="1"/>
                    <a:pt x="614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664;p28">
              <a:extLst>
                <a:ext uri="{FF2B5EF4-FFF2-40B4-BE49-F238E27FC236}">
                  <a16:creationId xmlns:a16="http://schemas.microsoft.com/office/drawing/2014/main" id="{781AAE69-BC49-241A-63D7-28500509CB33}"/>
                </a:ext>
              </a:extLst>
            </p:cNvPr>
            <p:cNvSpPr/>
            <p:nvPr/>
          </p:nvSpPr>
          <p:spPr>
            <a:xfrm>
              <a:off x="3872250" y="110200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665;p28">
              <a:extLst>
                <a:ext uri="{FF2B5EF4-FFF2-40B4-BE49-F238E27FC236}">
                  <a16:creationId xmlns:a16="http://schemas.microsoft.com/office/drawing/2014/main" id="{E53E0B50-2EB2-DAE8-6072-A01F8A242CB5}"/>
                </a:ext>
              </a:extLst>
            </p:cNvPr>
            <p:cNvSpPr/>
            <p:nvPr/>
          </p:nvSpPr>
          <p:spPr>
            <a:xfrm>
              <a:off x="2258838" y="118375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200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Question</a:t>
              </a:r>
              <a:endParaRPr sz="3600" dirty="0">
                <a:solidFill>
                  <a:schemeClr val="lt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370CC13-BB1A-BD61-4BF8-0EECA34522F4}"/>
              </a:ext>
            </a:extLst>
          </p:cNvPr>
          <p:cNvSpPr txBox="1"/>
          <p:nvPr/>
        </p:nvSpPr>
        <p:spPr>
          <a:xfrm>
            <a:off x="951297" y="2310140"/>
            <a:ext cx="7707303" cy="523220"/>
          </a:xfrm>
          <a:prstGeom prst="rect">
            <a:avLst/>
          </a:prstGeom>
          <a:solidFill>
            <a:srgbClr val="F1F1F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How could you improve your self-directed learning?</a:t>
            </a:r>
          </a:p>
        </p:txBody>
      </p:sp>
      <p:grpSp>
        <p:nvGrpSpPr>
          <p:cNvPr id="3" name="Google Shape;13538;p76">
            <a:extLst>
              <a:ext uri="{FF2B5EF4-FFF2-40B4-BE49-F238E27FC236}">
                <a16:creationId xmlns:a16="http://schemas.microsoft.com/office/drawing/2014/main" id="{BB9C6493-40D5-0AE1-0F59-D37ECE90E2D6}"/>
              </a:ext>
            </a:extLst>
          </p:cNvPr>
          <p:cNvGrpSpPr/>
          <p:nvPr/>
        </p:nvGrpSpPr>
        <p:grpSpPr>
          <a:xfrm>
            <a:off x="6503549" y="493442"/>
            <a:ext cx="380241" cy="371793"/>
            <a:chOff x="-42430625" y="1949750"/>
            <a:chExt cx="322950" cy="315775"/>
          </a:xfrm>
          <a:solidFill>
            <a:schemeClr val="accent1"/>
          </a:solidFill>
        </p:grpSpPr>
        <p:sp>
          <p:nvSpPr>
            <p:cNvPr id="4" name="Google Shape;13539;p76">
              <a:extLst>
                <a:ext uri="{FF2B5EF4-FFF2-40B4-BE49-F238E27FC236}">
                  <a16:creationId xmlns:a16="http://schemas.microsoft.com/office/drawing/2014/main" id="{300C324B-EDBB-A70E-2A3F-56F2C2190B11}"/>
                </a:ext>
              </a:extLst>
            </p:cNvPr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540;p76">
              <a:extLst>
                <a:ext uri="{FF2B5EF4-FFF2-40B4-BE49-F238E27FC236}">
                  <a16:creationId xmlns:a16="http://schemas.microsoft.com/office/drawing/2014/main" id="{83BD4014-956C-B7DB-79D9-9F0625B57432}"/>
                </a:ext>
              </a:extLst>
            </p:cNvPr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541;p76">
              <a:extLst>
                <a:ext uri="{FF2B5EF4-FFF2-40B4-BE49-F238E27FC236}">
                  <a16:creationId xmlns:a16="http://schemas.microsoft.com/office/drawing/2014/main" id="{E08500BE-1B0F-2B39-05D5-BE4A560E94C1}"/>
                </a:ext>
              </a:extLst>
            </p:cNvPr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542;p76">
              <a:extLst>
                <a:ext uri="{FF2B5EF4-FFF2-40B4-BE49-F238E27FC236}">
                  <a16:creationId xmlns:a16="http://schemas.microsoft.com/office/drawing/2014/main" id="{4ED75030-4D76-1ED7-34B8-544D2724D40C}"/>
                </a:ext>
              </a:extLst>
            </p:cNvPr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3980;p77" descr="Asking Question Icon">
            <a:extLst>
              <a:ext uri="{FF2B5EF4-FFF2-40B4-BE49-F238E27FC236}">
                <a16:creationId xmlns:a16="http://schemas.microsoft.com/office/drawing/2014/main" id="{B4C9F0E6-33FA-E937-C21A-E369BC502DB9}"/>
              </a:ext>
            </a:extLst>
          </p:cNvPr>
          <p:cNvGrpSpPr/>
          <p:nvPr/>
        </p:nvGrpSpPr>
        <p:grpSpPr>
          <a:xfrm>
            <a:off x="2447437" y="195896"/>
            <a:ext cx="457200" cy="457200"/>
            <a:chOff x="683125" y="1955275"/>
            <a:chExt cx="299325" cy="294600"/>
          </a:xfrm>
          <a:solidFill>
            <a:schemeClr val="bg1"/>
          </a:solidFill>
        </p:grpSpPr>
        <p:sp>
          <p:nvSpPr>
            <p:cNvPr id="16" name="Google Shape;13981;p77">
              <a:extLst>
                <a:ext uri="{FF2B5EF4-FFF2-40B4-BE49-F238E27FC236}">
                  <a16:creationId xmlns:a16="http://schemas.microsoft.com/office/drawing/2014/main" id="{E5D8440A-3E51-D126-2A16-FDFBC69740AB}"/>
                </a:ext>
              </a:extLst>
            </p:cNvPr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82;p77">
              <a:extLst>
                <a:ext uri="{FF2B5EF4-FFF2-40B4-BE49-F238E27FC236}">
                  <a16:creationId xmlns:a16="http://schemas.microsoft.com/office/drawing/2014/main" id="{EF4712BB-0773-A4CE-3D54-FDB8ED510F1B}"/>
                </a:ext>
              </a:extLst>
            </p:cNvPr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83;p77">
              <a:extLst>
                <a:ext uri="{FF2B5EF4-FFF2-40B4-BE49-F238E27FC236}">
                  <a16:creationId xmlns:a16="http://schemas.microsoft.com/office/drawing/2014/main" id="{35974D64-006F-A65C-0C8C-78A548CEAC24}"/>
                </a:ext>
              </a:extLst>
            </p:cNvPr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84;p77">
              <a:extLst>
                <a:ext uri="{FF2B5EF4-FFF2-40B4-BE49-F238E27FC236}">
                  <a16:creationId xmlns:a16="http://schemas.microsoft.com/office/drawing/2014/main" id="{5394AF24-6337-BAAB-BA64-D34EB2AFEADC}"/>
                </a:ext>
              </a:extLst>
            </p:cNvPr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94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6926973-6E5C-421A-84CC-DC04636E73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55" name="Google Shape;45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Population Study</a:t>
            </a:r>
            <a:endParaRPr dirty="0"/>
          </a:p>
        </p:txBody>
      </p:sp>
      <p:sp>
        <p:nvSpPr>
          <p:cNvPr id="495" name="Google Shape;495;p24"/>
          <p:cNvSpPr txBox="1"/>
          <p:nvPr/>
        </p:nvSpPr>
        <p:spPr>
          <a:xfrm>
            <a:off x="710275" y="1017849"/>
            <a:ext cx="7723500" cy="834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Exploring the strateges and activities our learners are undertaking to learn how to better support their SDL practices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B49297-4288-0D43-71C6-5D9BDB2A885F}"/>
              </a:ext>
            </a:extLst>
          </p:cNvPr>
          <p:cNvGrpSpPr/>
          <p:nvPr/>
        </p:nvGrpSpPr>
        <p:grpSpPr>
          <a:xfrm>
            <a:off x="440066" y="2248830"/>
            <a:ext cx="2042650" cy="1525346"/>
            <a:chOff x="196530" y="2541042"/>
            <a:chExt cx="2042650" cy="1525346"/>
          </a:xfrm>
        </p:grpSpPr>
        <p:grpSp>
          <p:nvGrpSpPr>
            <p:cNvPr id="457" name="Google Shape;457;p24"/>
            <p:cNvGrpSpPr/>
            <p:nvPr/>
          </p:nvGrpSpPr>
          <p:grpSpPr>
            <a:xfrm>
              <a:off x="196530" y="2541042"/>
              <a:ext cx="2042650" cy="1525346"/>
              <a:chOff x="1338088" y="1500713"/>
              <a:chExt cx="2124662" cy="1586589"/>
            </a:xfrm>
          </p:grpSpPr>
          <p:sp>
            <p:nvSpPr>
              <p:cNvPr id="458" name="Google Shape;458;p24"/>
              <p:cNvSpPr/>
              <p:nvPr/>
            </p:nvSpPr>
            <p:spPr>
              <a:xfrm>
                <a:off x="1338088" y="2060100"/>
                <a:ext cx="2054404" cy="1027202"/>
              </a:xfrm>
              <a:prstGeom prst="roundRect">
                <a:avLst>
                  <a:gd name="adj" fmla="val 6755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40" tIns="91425" rIns="9144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Technology</a:t>
                </a:r>
                <a:endParaRPr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59" name="Google Shape;459;p24"/>
              <p:cNvSpPr/>
              <p:nvPr/>
            </p:nvSpPr>
            <p:spPr>
              <a:xfrm>
                <a:off x="1889650" y="150071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4"/>
              <p:cNvSpPr/>
              <p:nvPr/>
            </p:nvSpPr>
            <p:spPr>
              <a:xfrm rot="5400000">
                <a:off x="3033555" y="2521695"/>
                <a:ext cx="760891" cy="97499"/>
              </a:xfrm>
              <a:prstGeom prst="triangle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Google Shape;14748;p79" descr="Mouse Icon">
              <a:extLst>
                <a:ext uri="{FF2B5EF4-FFF2-40B4-BE49-F238E27FC236}">
                  <a16:creationId xmlns:a16="http://schemas.microsoft.com/office/drawing/2014/main" id="{8D39BE58-4C21-3210-3BF4-BC55E7E4D427}"/>
                </a:ext>
              </a:extLst>
            </p:cNvPr>
            <p:cNvSpPr/>
            <p:nvPr/>
          </p:nvSpPr>
          <p:spPr>
            <a:xfrm>
              <a:off x="941396" y="2691711"/>
              <a:ext cx="365760" cy="457200"/>
            </a:xfrm>
            <a:custGeom>
              <a:avLst/>
              <a:gdLst/>
              <a:ahLst/>
              <a:cxnLst/>
              <a:rect l="l" t="t" r="r" b="b"/>
              <a:pathLst>
                <a:path w="10555" h="11973" extrusionOk="0">
                  <a:moveTo>
                    <a:pt x="3151" y="2836"/>
                  </a:moveTo>
                  <a:cubicBezTo>
                    <a:pt x="3340" y="2836"/>
                    <a:pt x="3498" y="2994"/>
                    <a:pt x="3498" y="3183"/>
                  </a:cubicBezTo>
                  <a:lnTo>
                    <a:pt x="3498" y="3529"/>
                  </a:lnTo>
                  <a:lnTo>
                    <a:pt x="2805" y="3529"/>
                  </a:lnTo>
                  <a:lnTo>
                    <a:pt x="2805" y="3183"/>
                  </a:lnTo>
                  <a:cubicBezTo>
                    <a:pt x="2805" y="2994"/>
                    <a:pt x="2962" y="2836"/>
                    <a:pt x="3151" y="2836"/>
                  </a:cubicBezTo>
                  <a:close/>
                  <a:moveTo>
                    <a:pt x="9862" y="4191"/>
                  </a:moveTo>
                  <a:lnTo>
                    <a:pt x="9862" y="5262"/>
                  </a:lnTo>
                  <a:cubicBezTo>
                    <a:pt x="9862" y="5451"/>
                    <a:pt x="9704" y="5609"/>
                    <a:pt x="9484" y="5609"/>
                  </a:cubicBezTo>
                  <a:cubicBezTo>
                    <a:pt x="9295" y="5609"/>
                    <a:pt x="9137" y="5451"/>
                    <a:pt x="9137" y="5262"/>
                  </a:cubicBezTo>
                  <a:lnTo>
                    <a:pt x="9137" y="4191"/>
                  </a:lnTo>
                  <a:close/>
                  <a:moveTo>
                    <a:pt x="3151" y="5609"/>
                  </a:moveTo>
                  <a:cubicBezTo>
                    <a:pt x="3340" y="5609"/>
                    <a:pt x="3498" y="5766"/>
                    <a:pt x="3498" y="5987"/>
                  </a:cubicBezTo>
                  <a:cubicBezTo>
                    <a:pt x="3498" y="6176"/>
                    <a:pt x="3340" y="6333"/>
                    <a:pt x="3151" y="6333"/>
                  </a:cubicBezTo>
                  <a:cubicBezTo>
                    <a:pt x="2962" y="6333"/>
                    <a:pt x="2805" y="6176"/>
                    <a:pt x="2805" y="5987"/>
                  </a:cubicBezTo>
                  <a:cubicBezTo>
                    <a:pt x="2805" y="5766"/>
                    <a:pt x="2962" y="5609"/>
                    <a:pt x="3151" y="5609"/>
                  </a:cubicBezTo>
                  <a:close/>
                  <a:moveTo>
                    <a:pt x="3592" y="4254"/>
                  </a:moveTo>
                  <a:cubicBezTo>
                    <a:pt x="4695" y="4443"/>
                    <a:pt x="5640" y="5451"/>
                    <a:pt x="5640" y="6680"/>
                  </a:cubicBezTo>
                  <a:lnTo>
                    <a:pt x="5640" y="8822"/>
                  </a:lnTo>
                  <a:cubicBezTo>
                    <a:pt x="5640" y="10145"/>
                    <a:pt x="4538" y="11248"/>
                    <a:pt x="3183" y="11248"/>
                  </a:cubicBezTo>
                  <a:cubicBezTo>
                    <a:pt x="1860" y="11248"/>
                    <a:pt x="757" y="10145"/>
                    <a:pt x="757" y="8822"/>
                  </a:cubicBezTo>
                  <a:lnTo>
                    <a:pt x="757" y="6680"/>
                  </a:lnTo>
                  <a:cubicBezTo>
                    <a:pt x="757" y="5451"/>
                    <a:pt x="1671" y="4443"/>
                    <a:pt x="2868" y="4254"/>
                  </a:cubicBezTo>
                  <a:lnTo>
                    <a:pt x="2868" y="4979"/>
                  </a:lnTo>
                  <a:cubicBezTo>
                    <a:pt x="2490" y="5136"/>
                    <a:pt x="2175" y="5546"/>
                    <a:pt x="2175" y="5987"/>
                  </a:cubicBezTo>
                  <a:cubicBezTo>
                    <a:pt x="2175" y="6396"/>
                    <a:pt x="2458" y="6837"/>
                    <a:pt x="2868" y="6963"/>
                  </a:cubicBezTo>
                  <a:lnTo>
                    <a:pt x="2868" y="7341"/>
                  </a:lnTo>
                  <a:cubicBezTo>
                    <a:pt x="2868" y="7562"/>
                    <a:pt x="3025" y="7719"/>
                    <a:pt x="3246" y="7719"/>
                  </a:cubicBezTo>
                  <a:cubicBezTo>
                    <a:pt x="3435" y="7719"/>
                    <a:pt x="3592" y="7562"/>
                    <a:pt x="3592" y="7341"/>
                  </a:cubicBezTo>
                  <a:lnTo>
                    <a:pt x="3592" y="6963"/>
                  </a:lnTo>
                  <a:cubicBezTo>
                    <a:pt x="3970" y="6806"/>
                    <a:pt x="4286" y="6396"/>
                    <a:pt x="4286" y="5987"/>
                  </a:cubicBezTo>
                  <a:cubicBezTo>
                    <a:pt x="4286" y="5546"/>
                    <a:pt x="4033" y="5105"/>
                    <a:pt x="3592" y="4979"/>
                  </a:cubicBezTo>
                  <a:lnTo>
                    <a:pt x="3592" y="4254"/>
                  </a:lnTo>
                  <a:close/>
                  <a:moveTo>
                    <a:pt x="5294" y="1"/>
                  </a:moveTo>
                  <a:cubicBezTo>
                    <a:pt x="4033" y="1"/>
                    <a:pt x="2994" y="946"/>
                    <a:pt x="2836" y="2143"/>
                  </a:cubicBezTo>
                  <a:cubicBezTo>
                    <a:pt x="2427" y="2301"/>
                    <a:pt x="2143" y="2710"/>
                    <a:pt x="2143" y="3151"/>
                  </a:cubicBezTo>
                  <a:lnTo>
                    <a:pt x="2143" y="3687"/>
                  </a:lnTo>
                  <a:cubicBezTo>
                    <a:pt x="914" y="4128"/>
                    <a:pt x="1" y="5294"/>
                    <a:pt x="1" y="6680"/>
                  </a:cubicBezTo>
                  <a:lnTo>
                    <a:pt x="1" y="8822"/>
                  </a:lnTo>
                  <a:cubicBezTo>
                    <a:pt x="1" y="10555"/>
                    <a:pt x="1419" y="11973"/>
                    <a:pt x="3151" y="11973"/>
                  </a:cubicBezTo>
                  <a:cubicBezTo>
                    <a:pt x="4884" y="11973"/>
                    <a:pt x="6302" y="10555"/>
                    <a:pt x="6302" y="8822"/>
                  </a:cubicBezTo>
                  <a:lnTo>
                    <a:pt x="6302" y="6680"/>
                  </a:lnTo>
                  <a:cubicBezTo>
                    <a:pt x="6302" y="5294"/>
                    <a:pt x="5451" y="4128"/>
                    <a:pt x="4191" y="3687"/>
                  </a:cubicBezTo>
                  <a:lnTo>
                    <a:pt x="4191" y="3151"/>
                  </a:lnTo>
                  <a:cubicBezTo>
                    <a:pt x="4191" y="2710"/>
                    <a:pt x="3907" y="2301"/>
                    <a:pt x="3529" y="2143"/>
                  </a:cubicBezTo>
                  <a:cubicBezTo>
                    <a:pt x="3624" y="1293"/>
                    <a:pt x="4380" y="662"/>
                    <a:pt x="5262" y="662"/>
                  </a:cubicBezTo>
                  <a:cubicBezTo>
                    <a:pt x="6239" y="662"/>
                    <a:pt x="7026" y="1450"/>
                    <a:pt x="7026" y="2427"/>
                  </a:cubicBezTo>
                  <a:lnTo>
                    <a:pt x="7026" y="8413"/>
                  </a:lnTo>
                  <a:cubicBezTo>
                    <a:pt x="7026" y="9200"/>
                    <a:pt x="7657" y="9830"/>
                    <a:pt x="8444" y="9830"/>
                  </a:cubicBezTo>
                  <a:cubicBezTo>
                    <a:pt x="9232" y="9830"/>
                    <a:pt x="9862" y="9200"/>
                    <a:pt x="9862" y="8413"/>
                  </a:cubicBezTo>
                  <a:lnTo>
                    <a:pt x="9862" y="6239"/>
                  </a:lnTo>
                  <a:cubicBezTo>
                    <a:pt x="10240" y="6081"/>
                    <a:pt x="10555" y="5703"/>
                    <a:pt x="10555" y="5262"/>
                  </a:cubicBezTo>
                  <a:lnTo>
                    <a:pt x="10555" y="3844"/>
                  </a:lnTo>
                  <a:cubicBezTo>
                    <a:pt x="10555" y="3687"/>
                    <a:pt x="10397" y="3529"/>
                    <a:pt x="10208" y="3529"/>
                  </a:cubicBezTo>
                  <a:lnTo>
                    <a:pt x="9862" y="3529"/>
                  </a:lnTo>
                  <a:lnTo>
                    <a:pt x="9862" y="2458"/>
                  </a:lnTo>
                  <a:cubicBezTo>
                    <a:pt x="9862" y="2269"/>
                    <a:pt x="9704" y="2112"/>
                    <a:pt x="9515" y="2112"/>
                  </a:cubicBezTo>
                  <a:cubicBezTo>
                    <a:pt x="9295" y="2112"/>
                    <a:pt x="9137" y="2269"/>
                    <a:pt x="9137" y="2458"/>
                  </a:cubicBezTo>
                  <a:lnTo>
                    <a:pt x="9137" y="3529"/>
                  </a:lnTo>
                  <a:lnTo>
                    <a:pt x="8791" y="3529"/>
                  </a:lnTo>
                  <a:cubicBezTo>
                    <a:pt x="8602" y="3529"/>
                    <a:pt x="8444" y="3687"/>
                    <a:pt x="8444" y="3876"/>
                  </a:cubicBezTo>
                  <a:lnTo>
                    <a:pt x="8444" y="5294"/>
                  </a:lnTo>
                  <a:cubicBezTo>
                    <a:pt x="8444" y="5766"/>
                    <a:pt x="8728" y="6176"/>
                    <a:pt x="9137" y="6302"/>
                  </a:cubicBezTo>
                  <a:lnTo>
                    <a:pt x="9137" y="8444"/>
                  </a:lnTo>
                  <a:cubicBezTo>
                    <a:pt x="9137" y="8854"/>
                    <a:pt x="8822" y="9169"/>
                    <a:pt x="8444" y="9169"/>
                  </a:cubicBezTo>
                  <a:cubicBezTo>
                    <a:pt x="8035" y="9169"/>
                    <a:pt x="7720" y="8854"/>
                    <a:pt x="7720" y="8444"/>
                  </a:cubicBezTo>
                  <a:lnTo>
                    <a:pt x="7720" y="2458"/>
                  </a:lnTo>
                  <a:cubicBezTo>
                    <a:pt x="7720" y="1103"/>
                    <a:pt x="6617" y="1"/>
                    <a:pt x="5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491B9C-B04E-4C59-DC3F-5F931F725716}"/>
              </a:ext>
            </a:extLst>
          </p:cNvPr>
          <p:cNvGrpSpPr/>
          <p:nvPr/>
        </p:nvGrpSpPr>
        <p:grpSpPr>
          <a:xfrm>
            <a:off x="2591778" y="2249860"/>
            <a:ext cx="2066541" cy="1524315"/>
            <a:chOff x="2591778" y="2249860"/>
            <a:chExt cx="2066541" cy="1524315"/>
          </a:xfrm>
        </p:grpSpPr>
        <p:grpSp>
          <p:nvGrpSpPr>
            <p:cNvPr id="466" name="Google Shape;466;p24"/>
            <p:cNvGrpSpPr/>
            <p:nvPr/>
          </p:nvGrpSpPr>
          <p:grpSpPr>
            <a:xfrm>
              <a:off x="2591778" y="2249860"/>
              <a:ext cx="2066541" cy="1524315"/>
              <a:chOff x="3366700" y="1501785"/>
              <a:chExt cx="2149511" cy="1585517"/>
            </a:xfrm>
          </p:grpSpPr>
          <p:sp>
            <p:nvSpPr>
              <p:cNvPr id="467" name="Google Shape;467;p24"/>
              <p:cNvSpPr/>
              <p:nvPr/>
            </p:nvSpPr>
            <p:spPr>
              <a:xfrm>
                <a:off x="3380500" y="2060100"/>
                <a:ext cx="2054404" cy="1027202"/>
              </a:xfrm>
              <a:prstGeom prst="roundRect">
                <a:avLst>
                  <a:gd name="adj" fmla="val 6755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Processes</a:t>
                </a:r>
                <a:endParaRPr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68" name="Google Shape;468;p24"/>
              <p:cNvSpPr/>
              <p:nvPr/>
            </p:nvSpPr>
            <p:spPr>
              <a:xfrm>
                <a:off x="4083152" y="1501785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4"/>
              <p:cNvSpPr/>
              <p:nvPr/>
            </p:nvSpPr>
            <p:spPr>
              <a:xfrm rot="5400000">
                <a:off x="5087015" y="2524951"/>
                <a:ext cx="760891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4"/>
              <p:cNvSpPr/>
              <p:nvPr/>
            </p:nvSpPr>
            <p:spPr>
              <a:xfrm rot="5400000">
                <a:off x="3035004" y="2549445"/>
                <a:ext cx="760891" cy="975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14037;p77" descr="Process Icon">
              <a:extLst>
                <a:ext uri="{FF2B5EF4-FFF2-40B4-BE49-F238E27FC236}">
                  <a16:creationId xmlns:a16="http://schemas.microsoft.com/office/drawing/2014/main" id="{1087A2F8-AD58-4C10-293D-E36867C274E7}"/>
                </a:ext>
              </a:extLst>
            </p:cNvPr>
            <p:cNvSpPr/>
            <p:nvPr/>
          </p:nvSpPr>
          <p:spPr>
            <a:xfrm>
              <a:off x="3428097" y="2434827"/>
              <a:ext cx="457200" cy="365760"/>
            </a:xfrm>
            <a:custGeom>
              <a:avLst/>
              <a:gdLst/>
              <a:ahLst/>
              <a:cxnLst/>
              <a:rect l="l" t="t" r="r" b="b"/>
              <a:pathLst>
                <a:path w="11816" h="11721" extrusionOk="0">
                  <a:moveTo>
                    <a:pt x="2395" y="631"/>
                  </a:moveTo>
                  <a:cubicBezTo>
                    <a:pt x="2584" y="631"/>
                    <a:pt x="2742" y="789"/>
                    <a:pt x="2742" y="978"/>
                  </a:cubicBezTo>
                  <a:cubicBezTo>
                    <a:pt x="2742" y="1167"/>
                    <a:pt x="2584" y="1324"/>
                    <a:pt x="2395" y="1324"/>
                  </a:cubicBezTo>
                  <a:lnTo>
                    <a:pt x="1009" y="1324"/>
                  </a:lnTo>
                  <a:cubicBezTo>
                    <a:pt x="820" y="1324"/>
                    <a:pt x="663" y="1167"/>
                    <a:pt x="663" y="978"/>
                  </a:cubicBezTo>
                  <a:cubicBezTo>
                    <a:pt x="663" y="789"/>
                    <a:pt x="820" y="631"/>
                    <a:pt x="1009" y="631"/>
                  </a:cubicBezTo>
                  <a:close/>
                  <a:moveTo>
                    <a:pt x="6554" y="631"/>
                  </a:moveTo>
                  <a:cubicBezTo>
                    <a:pt x="6774" y="631"/>
                    <a:pt x="6932" y="789"/>
                    <a:pt x="6932" y="978"/>
                  </a:cubicBezTo>
                  <a:cubicBezTo>
                    <a:pt x="6932" y="1167"/>
                    <a:pt x="6774" y="1324"/>
                    <a:pt x="6554" y="1324"/>
                  </a:cubicBezTo>
                  <a:lnTo>
                    <a:pt x="5199" y="1324"/>
                  </a:lnTo>
                  <a:cubicBezTo>
                    <a:pt x="4979" y="1324"/>
                    <a:pt x="4821" y="1167"/>
                    <a:pt x="4821" y="978"/>
                  </a:cubicBezTo>
                  <a:cubicBezTo>
                    <a:pt x="4821" y="789"/>
                    <a:pt x="4979" y="631"/>
                    <a:pt x="5199" y="631"/>
                  </a:cubicBezTo>
                  <a:close/>
                  <a:moveTo>
                    <a:pt x="10776" y="631"/>
                  </a:moveTo>
                  <a:cubicBezTo>
                    <a:pt x="10965" y="631"/>
                    <a:pt x="11122" y="789"/>
                    <a:pt x="11122" y="978"/>
                  </a:cubicBezTo>
                  <a:cubicBezTo>
                    <a:pt x="11122" y="1167"/>
                    <a:pt x="10965" y="1324"/>
                    <a:pt x="10776" y="1324"/>
                  </a:cubicBezTo>
                  <a:lnTo>
                    <a:pt x="9389" y="1324"/>
                  </a:lnTo>
                  <a:cubicBezTo>
                    <a:pt x="9200" y="1324"/>
                    <a:pt x="9043" y="1167"/>
                    <a:pt x="9043" y="978"/>
                  </a:cubicBezTo>
                  <a:cubicBezTo>
                    <a:pt x="9043" y="789"/>
                    <a:pt x="9200" y="631"/>
                    <a:pt x="9389" y="631"/>
                  </a:cubicBezTo>
                  <a:close/>
                  <a:moveTo>
                    <a:pt x="7279" y="4790"/>
                  </a:moveTo>
                  <a:cubicBezTo>
                    <a:pt x="7468" y="4790"/>
                    <a:pt x="7625" y="4947"/>
                    <a:pt x="7625" y="5136"/>
                  </a:cubicBezTo>
                  <a:lnTo>
                    <a:pt x="7625" y="6554"/>
                  </a:lnTo>
                  <a:cubicBezTo>
                    <a:pt x="7625" y="6775"/>
                    <a:pt x="7468" y="6932"/>
                    <a:pt x="7279" y="6932"/>
                  </a:cubicBezTo>
                  <a:lnTo>
                    <a:pt x="4506" y="6932"/>
                  </a:lnTo>
                  <a:cubicBezTo>
                    <a:pt x="4317" y="6932"/>
                    <a:pt x="4160" y="6775"/>
                    <a:pt x="4160" y="6554"/>
                  </a:cubicBezTo>
                  <a:lnTo>
                    <a:pt x="4160" y="5136"/>
                  </a:lnTo>
                  <a:cubicBezTo>
                    <a:pt x="4160" y="4947"/>
                    <a:pt x="4317" y="4790"/>
                    <a:pt x="4506" y="4790"/>
                  </a:cubicBezTo>
                  <a:close/>
                  <a:moveTo>
                    <a:pt x="2395" y="10398"/>
                  </a:moveTo>
                  <a:cubicBezTo>
                    <a:pt x="2584" y="10398"/>
                    <a:pt x="2742" y="10555"/>
                    <a:pt x="2742" y="10744"/>
                  </a:cubicBezTo>
                  <a:cubicBezTo>
                    <a:pt x="2742" y="10933"/>
                    <a:pt x="2584" y="11091"/>
                    <a:pt x="2395" y="11091"/>
                  </a:cubicBezTo>
                  <a:lnTo>
                    <a:pt x="1009" y="11091"/>
                  </a:lnTo>
                  <a:cubicBezTo>
                    <a:pt x="820" y="11091"/>
                    <a:pt x="663" y="10933"/>
                    <a:pt x="663" y="10744"/>
                  </a:cubicBezTo>
                  <a:cubicBezTo>
                    <a:pt x="663" y="10555"/>
                    <a:pt x="820" y="10398"/>
                    <a:pt x="1009" y="10398"/>
                  </a:cubicBezTo>
                  <a:close/>
                  <a:moveTo>
                    <a:pt x="6585" y="10398"/>
                  </a:moveTo>
                  <a:cubicBezTo>
                    <a:pt x="6806" y="10398"/>
                    <a:pt x="6964" y="10555"/>
                    <a:pt x="6964" y="10744"/>
                  </a:cubicBezTo>
                  <a:cubicBezTo>
                    <a:pt x="6964" y="10933"/>
                    <a:pt x="6806" y="11091"/>
                    <a:pt x="6585" y="11091"/>
                  </a:cubicBezTo>
                  <a:lnTo>
                    <a:pt x="5231" y="11091"/>
                  </a:lnTo>
                  <a:cubicBezTo>
                    <a:pt x="5010" y="11091"/>
                    <a:pt x="4853" y="10933"/>
                    <a:pt x="4853" y="10744"/>
                  </a:cubicBezTo>
                  <a:cubicBezTo>
                    <a:pt x="4853" y="10555"/>
                    <a:pt x="5010" y="10398"/>
                    <a:pt x="5231" y="10398"/>
                  </a:cubicBezTo>
                  <a:close/>
                  <a:moveTo>
                    <a:pt x="10776" y="10398"/>
                  </a:moveTo>
                  <a:cubicBezTo>
                    <a:pt x="10965" y="10398"/>
                    <a:pt x="11122" y="10555"/>
                    <a:pt x="11122" y="10744"/>
                  </a:cubicBezTo>
                  <a:cubicBezTo>
                    <a:pt x="11122" y="10933"/>
                    <a:pt x="10965" y="11091"/>
                    <a:pt x="10776" y="11091"/>
                  </a:cubicBezTo>
                  <a:lnTo>
                    <a:pt x="9389" y="11091"/>
                  </a:lnTo>
                  <a:cubicBezTo>
                    <a:pt x="9200" y="11091"/>
                    <a:pt x="9043" y="10933"/>
                    <a:pt x="9043" y="10744"/>
                  </a:cubicBezTo>
                  <a:cubicBezTo>
                    <a:pt x="9043" y="10555"/>
                    <a:pt x="9200" y="10398"/>
                    <a:pt x="9389" y="10398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4"/>
                    <a:pt x="1" y="1009"/>
                  </a:cubicBezTo>
                  <a:cubicBezTo>
                    <a:pt x="1" y="1608"/>
                    <a:pt x="473" y="2049"/>
                    <a:pt x="1009" y="2049"/>
                  </a:cubicBezTo>
                  <a:lnTo>
                    <a:pt x="1356" y="2049"/>
                  </a:lnTo>
                  <a:lnTo>
                    <a:pt x="1356" y="2395"/>
                  </a:lnTo>
                  <a:cubicBezTo>
                    <a:pt x="1356" y="2994"/>
                    <a:pt x="1828" y="3403"/>
                    <a:pt x="2395" y="3403"/>
                  </a:cubicBezTo>
                  <a:lnTo>
                    <a:pt x="5546" y="3403"/>
                  </a:lnTo>
                  <a:lnTo>
                    <a:pt x="5546" y="4128"/>
                  </a:lnTo>
                  <a:lnTo>
                    <a:pt x="4506" y="4128"/>
                  </a:lnTo>
                  <a:cubicBezTo>
                    <a:pt x="3939" y="4128"/>
                    <a:pt x="3466" y="4601"/>
                    <a:pt x="3466" y="5136"/>
                  </a:cubicBezTo>
                  <a:lnTo>
                    <a:pt x="3466" y="6554"/>
                  </a:lnTo>
                  <a:cubicBezTo>
                    <a:pt x="3466" y="7153"/>
                    <a:pt x="3939" y="7594"/>
                    <a:pt x="4506" y="7594"/>
                  </a:cubicBezTo>
                  <a:lnTo>
                    <a:pt x="5546" y="7594"/>
                  </a:lnTo>
                  <a:lnTo>
                    <a:pt x="5546" y="8287"/>
                  </a:lnTo>
                  <a:lnTo>
                    <a:pt x="2395" y="8287"/>
                  </a:lnTo>
                  <a:cubicBezTo>
                    <a:pt x="1797" y="8287"/>
                    <a:pt x="1356" y="8759"/>
                    <a:pt x="1356" y="9326"/>
                  </a:cubicBezTo>
                  <a:lnTo>
                    <a:pt x="1356" y="9673"/>
                  </a:lnTo>
                  <a:lnTo>
                    <a:pt x="1009" y="9673"/>
                  </a:lnTo>
                  <a:cubicBezTo>
                    <a:pt x="410" y="9673"/>
                    <a:pt x="1" y="10146"/>
                    <a:pt x="1" y="10713"/>
                  </a:cubicBezTo>
                  <a:cubicBezTo>
                    <a:pt x="1" y="11280"/>
                    <a:pt x="473" y="11721"/>
                    <a:pt x="1009" y="11721"/>
                  </a:cubicBezTo>
                  <a:lnTo>
                    <a:pt x="2395" y="11721"/>
                  </a:lnTo>
                  <a:cubicBezTo>
                    <a:pt x="2994" y="11721"/>
                    <a:pt x="3403" y="11248"/>
                    <a:pt x="3403" y="10713"/>
                  </a:cubicBezTo>
                  <a:cubicBezTo>
                    <a:pt x="3403" y="10114"/>
                    <a:pt x="2931" y="9673"/>
                    <a:pt x="2395" y="9673"/>
                  </a:cubicBezTo>
                  <a:lnTo>
                    <a:pt x="2049" y="9673"/>
                  </a:lnTo>
                  <a:lnTo>
                    <a:pt x="2049" y="9326"/>
                  </a:lnTo>
                  <a:cubicBezTo>
                    <a:pt x="2049" y="9137"/>
                    <a:pt x="2206" y="8980"/>
                    <a:pt x="2395" y="8980"/>
                  </a:cubicBezTo>
                  <a:lnTo>
                    <a:pt x="5546" y="8980"/>
                  </a:lnTo>
                  <a:lnTo>
                    <a:pt x="5546" y="9673"/>
                  </a:lnTo>
                  <a:lnTo>
                    <a:pt x="5199" y="9673"/>
                  </a:lnTo>
                  <a:cubicBezTo>
                    <a:pt x="4601" y="9673"/>
                    <a:pt x="4160" y="10146"/>
                    <a:pt x="4160" y="10713"/>
                  </a:cubicBezTo>
                  <a:cubicBezTo>
                    <a:pt x="4160" y="11280"/>
                    <a:pt x="4632" y="11721"/>
                    <a:pt x="5199" y="11721"/>
                  </a:cubicBezTo>
                  <a:lnTo>
                    <a:pt x="6554" y="11721"/>
                  </a:lnTo>
                  <a:cubicBezTo>
                    <a:pt x="7153" y="11721"/>
                    <a:pt x="7594" y="11248"/>
                    <a:pt x="7594" y="10713"/>
                  </a:cubicBezTo>
                  <a:cubicBezTo>
                    <a:pt x="7594" y="10114"/>
                    <a:pt x="7121" y="9673"/>
                    <a:pt x="6554" y="9673"/>
                  </a:cubicBezTo>
                  <a:lnTo>
                    <a:pt x="6207" y="9673"/>
                  </a:lnTo>
                  <a:lnTo>
                    <a:pt x="6207" y="8980"/>
                  </a:lnTo>
                  <a:lnTo>
                    <a:pt x="9358" y="8980"/>
                  </a:lnTo>
                  <a:cubicBezTo>
                    <a:pt x="9547" y="8980"/>
                    <a:pt x="9704" y="9137"/>
                    <a:pt x="9704" y="9326"/>
                  </a:cubicBezTo>
                  <a:lnTo>
                    <a:pt x="9704" y="9673"/>
                  </a:lnTo>
                  <a:lnTo>
                    <a:pt x="9358" y="9673"/>
                  </a:lnTo>
                  <a:cubicBezTo>
                    <a:pt x="8759" y="9673"/>
                    <a:pt x="8350" y="10146"/>
                    <a:pt x="8350" y="10713"/>
                  </a:cubicBezTo>
                  <a:cubicBezTo>
                    <a:pt x="8350" y="11280"/>
                    <a:pt x="8791" y="11721"/>
                    <a:pt x="9358" y="11721"/>
                  </a:cubicBezTo>
                  <a:lnTo>
                    <a:pt x="10744" y="11721"/>
                  </a:lnTo>
                  <a:cubicBezTo>
                    <a:pt x="11311" y="11721"/>
                    <a:pt x="11752" y="11248"/>
                    <a:pt x="11752" y="10713"/>
                  </a:cubicBezTo>
                  <a:cubicBezTo>
                    <a:pt x="11752" y="10114"/>
                    <a:pt x="11280" y="9673"/>
                    <a:pt x="10744" y="9673"/>
                  </a:cubicBezTo>
                  <a:lnTo>
                    <a:pt x="10366" y="9673"/>
                  </a:lnTo>
                  <a:lnTo>
                    <a:pt x="10366" y="9326"/>
                  </a:lnTo>
                  <a:cubicBezTo>
                    <a:pt x="10366" y="8728"/>
                    <a:pt x="9925" y="8287"/>
                    <a:pt x="9358" y="8287"/>
                  </a:cubicBezTo>
                  <a:lnTo>
                    <a:pt x="6207" y="8287"/>
                  </a:lnTo>
                  <a:lnTo>
                    <a:pt x="6207" y="7594"/>
                  </a:lnTo>
                  <a:lnTo>
                    <a:pt x="7216" y="7594"/>
                  </a:lnTo>
                  <a:cubicBezTo>
                    <a:pt x="7814" y="7594"/>
                    <a:pt x="8287" y="7121"/>
                    <a:pt x="8287" y="6554"/>
                  </a:cubicBezTo>
                  <a:lnTo>
                    <a:pt x="8287" y="5136"/>
                  </a:lnTo>
                  <a:cubicBezTo>
                    <a:pt x="8287" y="4569"/>
                    <a:pt x="7814" y="4128"/>
                    <a:pt x="7216" y="4128"/>
                  </a:cubicBezTo>
                  <a:lnTo>
                    <a:pt x="6207" y="4128"/>
                  </a:lnTo>
                  <a:lnTo>
                    <a:pt x="6207" y="3403"/>
                  </a:lnTo>
                  <a:lnTo>
                    <a:pt x="9389" y="3403"/>
                  </a:lnTo>
                  <a:cubicBezTo>
                    <a:pt x="9988" y="3403"/>
                    <a:pt x="10429" y="2931"/>
                    <a:pt x="10429" y="2395"/>
                  </a:cubicBezTo>
                  <a:lnTo>
                    <a:pt x="10429" y="2049"/>
                  </a:lnTo>
                  <a:lnTo>
                    <a:pt x="10776" y="2049"/>
                  </a:lnTo>
                  <a:cubicBezTo>
                    <a:pt x="11374" y="2049"/>
                    <a:pt x="11815" y="1576"/>
                    <a:pt x="11815" y="1009"/>
                  </a:cubicBezTo>
                  <a:cubicBezTo>
                    <a:pt x="11815" y="411"/>
                    <a:pt x="11343" y="1"/>
                    <a:pt x="10776" y="1"/>
                  </a:cubicBezTo>
                  <a:lnTo>
                    <a:pt x="9389" y="1"/>
                  </a:lnTo>
                  <a:cubicBezTo>
                    <a:pt x="8822" y="1"/>
                    <a:pt x="8381" y="474"/>
                    <a:pt x="8381" y="1009"/>
                  </a:cubicBezTo>
                  <a:cubicBezTo>
                    <a:pt x="8381" y="1608"/>
                    <a:pt x="8854" y="2049"/>
                    <a:pt x="9389" y="2049"/>
                  </a:cubicBezTo>
                  <a:lnTo>
                    <a:pt x="9767" y="2049"/>
                  </a:lnTo>
                  <a:lnTo>
                    <a:pt x="9767" y="2395"/>
                  </a:lnTo>
                  <a:cubicBezTo>
                    <a:pt x="9767" y="2584"/>
                    <a:pt x="9610" y="2742"/>
                    <a:pt x="9389" y="2742"/>
                  </a:cubicBezTo>
                  <a:lnTo>
                    <a:pt x="6239" y="2742"/>
                  </a:lnTo>
                  <a:lnTo>
                    <a:pt x="6239" y="2049"/>
                  </a:lnTo>
                  <a:lnTo>
                    <a:pt x="6617" y="2049"/>
                  </a:lnTo>
                  <a:cubicBezTo>
                    <a:pt x="7184" y="2049"/>
                    <a:pt x="7625" y="1576"/>
                    <a:pt x="7625" y="1009"/>
                  </a:cubicBezTo>
                  <a:cubicBezTo>
                    <a:pt x="7625" y="411"/>
                    <a:pt x="7153" y="1"/>
                    <a:pt x="6617" y="1"/>
                  </a:cubicBezTo>
                  <a:lnTo>
                    <a:pt x="5231" y="1"/>
                  </a:lnTo>
                  <a:cubicBezTo>
                    <a:pt x="4632" y="1"/>
                    <a:pt x="4191" y="474"/>
                    <a:pt x="4191" y="1009"/>
                  </a:cubicBezTo>
                  <a:cubicBezTo>
                    <a:pt x="4191" y="1608"/>
                    <a:pt x="4664" y="2049"/>
                    <a:pt x="5231" y="2049"/>
                  </a:cubicBezTo>
                  <a:lnTo>
                    <a:pt x="5577" y="2049"/>
                  </a:lnTo>
                  <a:lnTo>
                    <a:pt x="5577" y="2742"/>
                  </a:lnTo>
                  <a:lnTo>
                    <a:pt x="2427" y="2742"/>
                  </a:lnTo>
                  <a:cubicBezTo>
                    <a:pt x="2238" y="2742"/>
                    <a:pt x="2080" y="2584"/>
                    <a:pt x="2080" y="2395"/>
                  </a:cubicBezTo>
                  <a:lnTo>
                    <a:pt x="2080" y="2049"/>
                  </a:lnTo>
                  <a:lnTo>
                    <a:pt x="2427" y="2049"/>
                  </a:lnTo>
                  <a:cubicBezTo>
                    <a:pt x="3025" y="2049"/>
                    <a:pt x="3466" y="1576"/>
                    <a:pt x="3466" y="1009"/>
                  </a:cubicBezTo>
                  <a:cubicBezTo>
                    <a:pt x="3466" y="411"/>
                    <a:pt x="2994" y="1"/>
                    <a:pt x="2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F7785E-08EA-98DD-5421-37FA7E2F0BA9}"/>
              </a:ext>
            </a:extLst>
          </p:cNvPr>
          <p:cNvGrpSpPr/>
          <p:nvPr/>
        </p:nvGrpSpPr>
        <p:grpSpPr>
          <a:xfrm>
            <a:off x="4746817" y="2169899"/>
            <a:ext cx="2051635" cy="1589238"/>
            <a:chOff x="4069167" y="3090670"/>
            <a:chExt cx="2051635" cy="1589238"/>
          </a:xfrm>
        </p:grpSpPr>
        <p:grpSp>
          <p:nvGrpSpPr>
            <p:cNvPr id="477" name="Google Shape;477;p24"/>
            <p:cNvGrpSpPr/>
            <p:nvPr/>
          </p:nvGrpSpPr>
          <p:grpSpPr>
            <a:xfrm>
              <a:off x="4069167" y="3090670"/>
              <a:ext cx="2051635" cy="1589238"/>
              <a:chOff x="5030991" y="1411303"/>
              <a:chExt cx="2134008" cy="1653045"/>
            </a:xfrm>
          </p:grpSpPr>
          <p:sp>
            <p:nvSpPr>
              <p:cNvPr id="478" name="Google Shape;478;p24"/>
              <p:cNvSpPr/>
              <p:nvPr/>
            </p:nvSpPr>
            <p:spPr>
              <a:xfrm>
                <a:off x="5030991" y="2036462"/>
                <a:ext cx="2056289" cy="1027886"/>
              </a:xfrm>
              <a:prstGeom prst="roundRect">
                <a:avLst>
                  <a:gd name="adj" fmla="val 675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8287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Qualitative Study</a:t>
                </a:r>
                <a:endParaRPr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79" name="Google Shape;479;p24"/>
              <p:cNvSpPr/>
              <p:nvPr/>
            </p:nvSpPr>
            <p:spPr>
              <a:xfrm>
                <a:off x="5675598" y="1411303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4"/>
              <p:cNvSpPr/>
              <p:nvPr/>
            </p:nvSpPr>
            <p:spPr>
              <a:xfrm rot="5400000">
                <a:off x="6735804" y="2495341"/>
                <a:ext cx="760890" cy="97501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4"/>
              <p:cNvSpPr/>
              <p:nvPr/>
            </p:nvSpPr>
            <p:spPr>
              <a:xfrm rot="5400000">
                <a:off x="4703517" y="2501909"/>
                <a:ext cx="760890" cy="9511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" name="Google Shape;14069;p77" descr="People Icon">
              <a:extLst>
                <a:ext uri="{FF2B5EF4-FFF2-40B4-BE49-F238E27FC236}">
                  <a16:creationId xmlns:a16="http://schemas.microsoft.com/office/drawing/2014/main" id="{7C7CF446-D2CE-1274-272D-1B5F3917305C}"/>
                </a:ext>
              </a:extLst>
            </p:cNvPr>
            <p:cNvGrpSpPr/>
            <p:nvPr/>
          </p:nvGrpSpPr>
          <p:grpSpPr>
            <a:xfrm>
              <a:off x="4847546" y="3233594"/>
              <a:ext cx="457200" cy="457200"/>
              <a:chOff x="3599700" y="1954475"/>
              <a:chExt cx="296175" cy="295400"/>
            </a:xfrm>
            <a:solidFill>
              <a:schemeClr val="accent2"/>
            </a:solidFill>
          </p:grpSpPr>
          <p:sp>
            <p:nvSpPr>
              <p:cNvPr id="6" name="Google Shape;14070;p77">
                <a:extLst>
                  <a:ext uri="{FF2B5EF4-FFF2-40B4-BE49-F238E27FC236}">
                    <a16:creationId xmlns:a16="http://schemas.microsoft.com/office/drawing/2014/main" id="{D52016FF-A4AC-D9ED-461F-54AE4741B9DF}"/>
                  </a:ext>
                </a:extLst>
              </p:cNvPr>
              <p:cNvSpPr/>
              <p:nvPr/>
            </p:nvSpPr>
            <p:spPr>
              <a:xfrm>
                <a:off x="3599700" y="1954475"/>
                <a:ext cx="296175" cy="295400"/>
              </a:xfrm>
              <a:custGeom>
                <a:avLst/>
                <a:gdLst/>
                <a:ahLst/>
                <a:cxnLst/>
                <a:rect l="l" t="t" r="r" b="b"/>
                <a:pathLst>
                  <a:path w="11847" h="11816" extrusionOk="0">
                    <a:moveTo>
                      <a:pt x="3151" y="694"/>
                    </a:moveTo>
                    <a:cubicBezTo>
                      <a:pt x="3718" y="694"/>
                      <a:pt x="4159" y="1166"/>
                      <a:pt x="4159" y="1734"/>
                    </a:cubicBezTo>
                    <a:cubicBezTo>
                      <a:pt x="4159" y="2301"/>
                      <a:pt x="3686" y="2742"/>
                      <a:pt x="3151" y="2742"/>
                    </a:cubicBezTo>
                    <a:cubicBezTo>
                      <a:pt x="2584" y="2742"/>
                      <a:pt x="2111" y="2269"/>
                      <a:pt x="2111" y="1734"/>
                    </a:cubicBezTo>
                    <a:cubicBezTo>
                      <a:pt x="2080" y="1166"/>
                      <a:pt x="2552" y="694"/>
                      <a:pt x="3151" y="694"/>
                    </a:cubicBezTo>
                    <a:close/>
                    <a:moveTo>
                      <a:pt x="8727" y="694"/>
                    </a:moveTo>
                    <a:cubicBezTo>
                      <a:pt x="9326" y="694"/>
                      <a:pt x="9767" y="1166"/>
                      <a:pt x="9767" y="1734"/>
                    </a:cubicBezTo>
                    <a:cubicBezTo>
                      <a:pt x="9767" y="2301"/>
                      <a:pt x="9294" y="2742"/>
                      <a:pt x="8727" y="2742"/>
                    </a:cubicBezTo>
                    <a:cubicBezTo>
                      <a:pt x="8128" y="2742"/>
                      <a:pt x="7719" y="2269"/>
                      <a:pt x="7719" y="1734"/>
                    </a:cubicBezTo>
                    <a:cubicBezTo>
                      <a:pt x="7656" y="1166"/>
                      <a:pt x="8128" y="694"/>
                      <a:pt x="8727" y="694"/>
                    </a:cubicBezTo>
                    <a:close/>
                    <a:moveTo>
                      <a:pt x="5923" y="4852"/>
                    </a:moveTo>
                    <a:cubicBezTo>
                      <a:pt x="6522" y="4852"/>
                      <a:pt x="6994" y="5325"/>
                      <a:pt x="6994" y="5861"/>
                    </a:cubicBezTo>
                    <a:cubicBezTo>
                      <a:pt x="6994" y="6396"/>
                      <a:pt x="6522" y="6869"/>
                      <a:pt x="5923" y="6869"/>
                    </a:cubicBezTo>
                    <a:cubicBezTo>
                      <a:pt x="5356" y="6869"/>
                      <a:pt x="4883" y="6428"/>
                      <a:pt x="4883" y="5861"/>
                    </a:cubicBezTo>
                    <a:cubicBezTo>
                      <a:pt x="4883" y="5294"/>
                      <a:pt x="5356" y="4852"/>
                      <a:pt x="5923" y="4852"/>
                    </a:cubicBezTo>
                    <a:close/>
                    <a:moveTo>
                      <a:pt x="3151" y="3466"/>
                    </a:moveTo>
                    <a:cubicBezTo>
                      <a:pt x="3875" y="3466"/>
                      <a:pt x="4600" y="3813"/>
                      <a:pt x="5072" y="4380"/>
                    </a:cubicBezTo>
                    <a:cubicBezTo>
                      <a:pt x="4537" y="4695"/>
                      <a:pt x="4159" y="5231"/>
                      <a:pt x="4159" y="5861"/>
                    </a:cubicBezTo>
                    <a:cubicBezTo>
                      <a:pt x="4159" y="6239"/>
                      <a:pt x="4285" y="6617"/>
                      <a:pt x="4505" y="6900"/>
                    </a:cubicBezTo>
                    <a:lnTo>
                      <a:pt x="693" y="6900"/>
                    </a:lnTo>
                    <a:lnTo>
                      <a:pt x="693" y="5892"/>
                    </a:lnTo>
                    <a:cubicBezTo>
                      <a:pt x="693" y="4569"/>
                      <a:pt x="1796" y="3466"/>
                      <a:pt x="3151" y="3466"/>
                    </a:cubicBezTo>
                    <a:close/>
                    <a:moveTo>
                      <a:pt x="8696" y="3498"/>
                    </a:moveTo>
                    <a:cubicBezTo>
                      <a:pt x="10019" y="3498"/>
                      <a:pt x="11121" y="4600"/>
                      <a:pt x="11121" y="5955"/>
                    </a:cubicBezTo>
                    <a:lnTo>
                      <a:pt x="11121" y="6932"/>
                    </a:lnTo>
                    <a:lnTo>
                      <a:pt x="7309" y="6932"/>
                    </a:lnTo>
                    <a:cubicBezTo>
                      <a:pt x="7561" y="6617"/>
                      <a:pt x="7656" y="6270"/>
                      <a:pt x="7656" y="5892"/>
                    </a:cubicBezTo>
                    <a:cubicBezTo>
                      <a:pt x="7656" y="5262"/>
                      <a:pt x="7309" y="4726"/>
                      <a:pt x="6774" y="4411"/>
                    </a:cubicBezTo>
                    <a:cubicBezTo>
                      <a:pt x="7215" y="3813"/>
                      <a:pt x="7939" y="3498"/>
                      <a:pt x="8696" y="3498"/>
                    </a:cubicBezTo>
                    <a:close/>
                    <a:moveTo>
                      <a:pt x="5923" y="7625"/>
                    </a:moveTo>
                    <a:cubicBezTo>
                      <a:pt x="6207" y="7625"/>
                      <a:pt x="6490" y="7656"/>
                      <a:pt x="6711" y="7751"/>
                    </a:cubicBezTo>
                    <a:lnTo>
                      <a:pt x="5923" y="8791"/>
                    </a:lnTo>
                    <a:lnTo>
                      <a:pt x="5135" y="7751"/>
                    </a:lnTo>
                    <a:cubicBezTo>
                      <a:pt x="5388" y="7688"/>
                      <a:pt x="5671" y="7625"/>
                      <a:pt x="5923" y="7625"/>
                    </a:cubicBezTo>
                    <a:close/>
                    <a:moveTo>
                      <a:pt x="4505" y="8066"/>
                    </a:moveTo>
                    <a:lnTo>
                      <a:pt x="5577" y="9484"/>
                    </a:lnTo>
                    <a:lnTo>
                      <a:pt x="5577" y="11153"/>
                    </a:lnTo>
                    <a:lnTo>
                      <a:pt x="3497" y="11153"/>
                    </a:lnTo>
                    <a:lnTo>
                      <a:pt x="3497" y="10019"/>
                    </a:lnTo>
                    <a:cubicBezTo>
                      <a:pt x="3497" y="9200"/>
                      <a:pt x="3875" y="8507"/>
                      <a:pt x="4505" y="8066"/>
                    </a:cubicBezTo>
                    <a:close/>
                    <a:moveTo>
                      <a:pt x="7341" y="8066"/>
                    </a:moveTo>
                    <a:cubicBezTo>
                      <a:pt x="7939" y="8507"/>
                      <a:pt x="8381" y="9263"/>
                      <a:pt x="8381" y="10051"/>
                    </a:cubicBezTo>
                    <a:lnTo>
                      <a:pt x="8381" y="11153"/>
                    </a:lnTo>
                    <a:lnTo>
                      <a:pt x="6301" y="11153"/>
                    </a:lnTo>
                    <a:lnTo>
                      <a:pt x="6301" y="9484"/>
                    </a:lnTo>
                    <a:lnTo>
                      <a:pt x="7341" y="8066"/>
                    </a:lnTo>
                    <a:close/>
                    <a:moveTo>
                      <a:pt x="3088" y="1"/>
                    </a:moveTo>
                    <a:cubicBezTo>
                      <a:pt x="2143" y="1"/>
                      <a:pt x="1355" y="788"/>
                      <a:pt x="1355" y="1734"/>
                    </a:cubicBezTo>
                    <a:cubicBezTo>
                      <a:pt x="1355" y="2238"/>
                      <a:pt x="1575" y="2679"/>
                      <a:pt x="1922" y="2994"/>
                    </a:cubicBezTo>
                    <a:cubicBezTo>
                      <a:pt x="788" y="3466"/>
                      <a:pt x="0" y="4569"/>
                      <a:pt x="0" y="5861"/>
                    </a:cubicBezTo>
                    <a:lnTo>
                      <a:pt x="0" y="7247"/>
                    </a:lnTo>
                    <a:cubicBezTo>
                      <a:pt x="0" y="7436"/>
                      <a:pt x="158" y="7593"/>
                      <a:pt x="347" y="7593"/>
                    </a:cubicBezTo>
                    <a:lnTo>
                      <a:pt x="3938" y="7593"/>
                    </a:lnTo>
                    <a:cubicBezTo>
                      <a:pt x="3214" y="8192"/>
                      <a:pt x="2741" y="9043"/>
                      <a:pt x="2741" y="10019"/>
                    </a:cubicBezTo>
                    <a:lnTo>
                      <a:pt x="2741" y="11437"/>
                    </a:lnTo>
                    <a:cubicBezTo>
                      <a:pt x="2741" y="11658"/>
                      <a:pt x="2899" y="11815"/>
                      <a:pt x="3088" y="11815"/>
                    </a:cubicBezTo>
                    <a:lnTo>
                      <a:pt x="8696" y="11815"/>
                    </a:lnTo>
                    <a:cubicBezTo>
                      <a:pt x="8885" y="11815"/>
                      <a:pt x="9042" y="11658"/>
                      <a:pt x="9042" y="11437"/>
                    </a:cubicBezTo>
                    <a:lnTo>
                      <a:pt x="9042" y="10019"/>
                    </a:lnTo>
                    <a:cubicBezTo>
                      <a:pt x="9042" y="9043"/>
                      <a:pt x="8570" y="8192"/>
                      <a:pt x="7876" y="7593"/>
                    </a:cubicBezTo>
                    <a:lnTo>
                      <a:pt x="11436" y="7593"/>
                    </a:lnTo>
                    <a:cubicBezTo>
                      <a:pt x="11657" y="7593"/>
                      <a:pt x="11815" y="7436"/>
                      <a:pt x="11815" y="7247"/>
                    </a:cubicBezTo>
                    <a:lnTo>
                      <a:pt x="11815" y="5861"/>
                    </a:lnTo>
                    <a:cubicBezTo>
                      <a:pt x="11846" y="4600"/>
                      <a:pt x="11027" y="3466"/>
                      <a:pt x="9861" y="2994"/>
                    </a:cubicBezTo>
                    <a:cubicBezTo>
                      <a:pt x="10239" y="2679"/>
                      <a:pt x="10428" y="2206"/>
                      <a:pt x="10428" y="1734"/>
                    </a:cubicBezTo>
                    <a:cubicBezTo>
                      <a:pt x="10428" y="788"/>
                      <a:pt x="9641" y="1"/>
                      <a:pt x="8696" y="1"/>
                    </a:cubicBezTo>
                    <a:cubicBezTo>
                      <a:pt x="7750" y="1"/>
                      <a:pt x="6963" y="788"/>
                      <a:pt x="6963" y="1734"/>
                    </a:cubicBezTo>
                    <a:cubicBezTo>
                      <a:pt x="6963" y="2238"/>
                      <a:pt x="7152" y="2679"/>
                      <a:pt x="7498" y="2994"/>
                    </a:cubicBezTo>
                    <a:cubicBezTo>
                      <a:pt x="6931" y="3214"/>
                      <a:pt x="6396" y="3624"/>
                      <a:pt x="6049" y="4159"/>
                    </a:cubicBezTo>
                    <a:lnTo>
                      <a:pt x="5734" y="4159"/>
                    </a:lnTo>
                    <a:cubicBezTo>
                      <a:pt x="5388" y="3655"/>
                      <a:pt x="4883" y="3214"/>
                      <a:pt x="4285" y="2994"/>
                    </a:cubicBezTo>
                    <a:cubicBezTo>
                      <a:pt x="4631" y="2679"/>
                      <a:pt x="4820" y="2238"/>
                      <a:pt x="4820" y="1734"/>
                    </a:cubicBezTo>
                    <a:cubicBezTo>
                      <a:pt x="4820" y="788"/>
                      <a:pt x="4033" y="1"/>
                      <a:pt x="3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4071;p77">
                <a:extLst>
                  <a:ext uri="{FF2B5EF4-FFF2-40B4-BE49-F238E27FC236}">
                    <a16:creationId xmlns:a16="http://schemas.microsoft.com/office/drawing/2014/main" id="{A602B270-ECF0-46A9-0991-B3489D24ADF5}"/>
                  </a:ext>
                </a:extLst>
              </p:cNvPr>
              <p:cNvSpPr/>
              <p:nvPr/>
            </p:nvSpPr>
            <p:spPr>
              <a:xfrm>
                <a:off x="3825750" y="2075775"/>
                <a:ext cx="35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lnTo>
                      <a:pt x="1071" y="694"/>
                    </a:lnTo>
                    <a:cubicBezTo>
                      <a:pt x="1260" y="694"/>
                      <a:pt x="1418" y="536"/>
                      <a:pt x="1418" y="347"/>
                    </a:cubicBezTo>
                    <a:cubicBezTo>
                      <a:pt x="1418" y="158"/>
                      <a:pt x="1260" y="0"/>
                      <a:pt x="107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4072;p77">
                <a:extLst>
                  <a:ext uri="{FF2B5EF4-FFF2-40B4-BE49-F238E27FC236}">
                    <a16:creationId xmlns:a16="http://schemas.microsoft.com/office/drawing/2014/main" id="{DB821C0B-B8D1-2746-04E9-DC614D86C431}"/>
                  </a:ext>
                </a:extLst>
              </p:cNvPr>
              <p:cNvSpPr/>
              <p:nvPr/>
            </p:nvSpPr>
            <p:spPr>
              <a:xfrm>
                <a:off x="3633550" y="207577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79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4"/>
                      <a:pt x="379" y="694"/>
                    </a:cubicBezTo>
                    <a:lnTo>
                      <a:pt x="1072" y="694"/>
                    </a:lnTo>
                    <a:cubicBezTo>
                      <a:pt x="1261" y="694"/>
                      <a:pt x="1419" y="536"/>
                      <a:pt x="1419" y="347"/>
                    </a:cubicBezTo>
                    <a:cubicBezTo>
                      <a:pt x="1419" y="158"/>
                      <a:pt x="1261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B07ABF-3E71-554E-1966-132E4ED263AF}"/>
              </a:ext>
            </a:extLst>
          </p:cNvPr>
          <p:cNvGrpSpPr/>
          <p:nvPr/>
        </p:nvGrpSpPr>
        <p:grpSpPr>
          <a:xfrm>
            <a:off x="6865999" y="2169899"/>
            <a:ext cx="2066542" cy="1573742"/>
            <a:chOff x="6542547" y="1955525"/>
            <a:chExt cx="2066542" cy="1573742"/>
          </a:xfrm>
        </p:grpSpPr>
        <p:grpSp>
          <p:nvGrpSpPr>
            <p:cNvPr id="488" name="Google Shape;488;p24"/>
            <p:cNvGrpSpPr/>
            <p:nvPr/>
          </p:nvGrpSpPr>
          <p:grpSpPr>
            <a:xfrm>
              <a:off x="6542547" y="1955525"/>
              <a:ext cx="2066542" cy="1573742"/>
              <a:chOff x="7404288" y="1450374"/>
              <a:chExt cx="2149512" cy="1636928"/>
            </a:xfrm>
          </p:grpSpPr>
          <p:sp>
            <p:nvSpPr>
              <p:cNvPr id="489" name="Google Shape;489;p24"/>
              <p:cNvSpPr/>
              <p:nvPr/>
            </p:nvSpPr>
            <p:spPr>
              <a:xfrm>
                <a:off x="7418088" y="2060100"/>
                <a:ext cx="2054404" cy="1027202"/>
              </a:xfrm>
              <a:prstGeom prst="roundRect">
                <a:avLst>
                  <a:gd name="adj" fmla="val 6755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40" tIns="91425" rIns="9144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Quatititative Study</a:t>
                </a:r>
                <a:endParaRPr sz="2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0" name="Google Shape;490;p24"/>
              <p:cNvSpPr/>
              <p:nvPr/>
            </p:nvSpPr>
            <p:spPr>
              <a:xfrm>
                <a:off x="8110565" y="1450374"/>
                <a:ext cx="767075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0683" h="30695" extrusionOk="0">
                    <a:moveTo>
                      <a:pt x="15348" y="1"/>
                    </a:moveTo>
                    <a:cubicBezTo>
                      <a:pt x="6871" y="1"/>
                      <a:pt x="1" y="6871"/>
                      <a:pt x="1" y="15348"/>
                    </a:cubicBezTo>
                    <a:cubicBezTo>
                      <a:pt x="1" y="23825"/>
                      <a:pt x="6871" y="30695"/>
                      <a:pt x="15348" y="30695"/>
                    </a:cubicBezTo>
                    <a:cubicBezTo>
                      <a:pt x="23813" y="30695"/>
                      <a:pt x="30683" y="23825"/>
                      <a:pt x="30683" y="15348"/>
                    </a:cubicBezTo>
                    <a:cubicBezTo>
                      <a:pt x="30683" y="6871"/>
                      <a:pt x="23813" y="1"/>
                      <a:pt x="153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91" name="Google Shape;491;p24"/>
              <p:cNvSpPr/>
              <p:nvPr/>
            </p:nvSpPr>
            <p:spPr>
              <a:xfrm rot="5400000">
                <a:off x="9124604" y="2549446"/>
                <a:ext cx="760891" cy="975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4"/>
              <p:cNvSpPr/>
              <p:nvPr/>
            </p:nvSpPr>
            <p:spPr>
              <a:xfrm rot="5400000">
                <a:off x="7072592" y="2549445"/>
                <a:ext cx="760891" cy="975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3959;p77" descr="Line Chart Icon">
              <a:extLst>
                <a:ext uri="{FF2B5EF4-FFF2-40B4-BE49-F238E27FC236}">
                  <a16:creationId xmlns:a16="http://schemas.microsoft.com/office/drawing/2014/main" id="{6909C65D-69BF-B617-762F-032D12BB83F5}"/>
                </a:ext>
              </a:extLst>
            </p:cNvPr>
            <p:cNvGrpSpPr/>
            <p:nvPr/>
          </p:nvGrpSpPr>
          <p:grpSpPr>
            <a:xfrm>
              <a:off x="7398189" y="2114948"/>
              <a:ext cx="366269" cy="366270"/>
              <a:chOff x="-61673979" y="2250027"/>
              <a:chExt cx="316650" cy="316650"/>
            </a:xfrm>
            <a:solidFill>
              <a:schemeClr val="accent4"/>
            </a:solidFill>
          </p:grpSpPr>
          <p:sp>
            <p:nvSpPr>
              <p:cNvPr id="10" name="Google Shape;13960;p77">
                <a:extLst>
                  <a:ext uri="{FF2B5EF4-FFF2-40B4-BE49-F238E27FC236}">
                    <a16:creationId xmlns:a16="http://schemas.microsoft.com/office/drawing/2014/main" id="{DD83B215-1A6F-4A63-7359-A9021F139E4F}"/>
                  </a:ext>
                </a:extLst>
              </p:cNvPr>
              <p:cNvSpPr/>
              <p:nvPr/>
            </p:nvSpPr>
            <p:spPr>
              <a:xfrm>
                <a:off x="-61673979" y="2250027"/>
                <a:ext cx="316650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66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441"/>
                    </a:cubicBezTo>
                    <a:lnTo>
                      <a:pt x="1" y="12287"/>
                    </a:lnTo>
                    <a:cubicBezTo>
                      <a:pt x="1" y="12508"/>
                      <a:pt x="190" y="12665"/>
                      <a:pt x="379" y="12665"/>
                    </a:cubicBezTo>
                    <a:lnTo>
                      <a:pt x="12256" y="12665"/>
                    </a:lnTo>
                    <a:cubicBezTo>
                      <a:pt x="12477" y="12665"/>
                      <a:pt x="12666" y="12476"/>
                      <a:pt x="12666" y="12287"/>
                    </a:cubicBezTo>
                    <a:cubicBezTo>
                      <a:pt x="12634" y="12098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41"/>
                    </a:lnTo>
                    <a:cubicBezTo>
                      <a:pt x="820" y="189"/>
                      <a:pt x="631" y="0"/>
                      <a:pt x="3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961;p77">
                <a:extLst>
                  <a:ext uri="{FF2B5EF4-FFF2-40B4-BE49-F238E27FC236}">
                    <a16:creationId xmlns:a16="http://schemas.microsoft.com/office/drawing/2014/main" id="{A9F99F50-6391-7916-CFE3-33BE152B8945}"/>
                  </a:ext>
                </a:extLst>
              </p:cNvPr>
              <p:cNvSpPr/>
              <p:nvPr/>
            </p:nvSpPr>
            <p:spPr>
              <a:xfrm>
                <a:off x="-61633004" y="2310825"/>
                <a:ext cx="27567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6050" extrusionOk="0">
                    <a:moveTo>
                      <a:pt x="9767" y="788"/>
                    </a:moveTo>
                    <a:cubicBezTo>
                      <a:pt x="10019" y="788"/>
                      <a:pt x="10208" y="977"/>
                      <a:pt x="10208" y="1229"/>
                    </a:cubicBezTo>
                    <a:cubicBezTo>
                      <a:pt x="10176" y="1450"/>
                      <a:pt x="10019" y="1639"/>
                      <a:pt x="9767" y="1639"/>
                    </a:cubicBezTo>
                    <a:cubicBezTo>
                      <a:pt x="9546" y="1639"/>
                      <a:pt x="9389" y="1450"/>
                      <a:pt x="9389" y="1229"/>
                    </a:cubicBezTo>
                    <a:cubicBezTo>
                      <a:pt x="9389" y="977"/>
                      <a:pt x="9578" y="788"/>
                      <a:pt x="9767" y="788"/>
                    </a:cubicBezTo>
                    <a:close/>
                    <a:moveTo>
                      <a:pt x="4001" y="1607"/>
                    </a:moveTo>
                    <a:cubicBezTo>
                      <a:pt x="4222" y="1607"/>
                      <a:pt x="4379" y="1796"/>
                      <a:pt x="4379" y="2048"/>
                    </a:cubicBezTo>
                    <a:cubicBezTo>
                      <a:pt x="4379" y="2269"/>
                      <a:pt x="4222" y="2489"/>
                      <a:pt x="4001" y="2489"/>
                    </a:cubicBezTo>
                    <a:cubicBezTo>
                      <a:pt x="3749" y="2489"/>
                      <a:pt x="3560" y="2269"/>
                      <a:pt x="3560" y="2048"/>
                    </a:cubicBezTo>
                    <a:cubicBezTo>
                      <a:pt x="3560" y="1796"/>
                      <a:pt x="3749" y="1607"/>
                      <a:pt x="4001" y="1607"/>
                    </a:cubicBezTo>
                    <a:close/>
                    <a:moveTo>
                      <a:pt x="6459" y="4128"/>
                    </a:moveTo>
                    <a:cubicBezTo>
                      <a:pt x="6679" y="4128"/>
                      <a:pt x="6900" y="4317"/>
                      <a:pt x="6900" y="4569"/>
                    </a:cubicBezTo>
                    <a:cubicBezTo>
                      <a:pt x="6868" y="4758"/>
                      <a:pt x="6711" y="4947"/>
                      <a:pt x="6459" y="4947"/>
                    </a:cubicBezTo>
                    <a:cubicBezTo>
                      <a:pt x="6238" y="4947"/>
                      <a:pt x="6081" y="4758"/>
                      <a:pt x="6081" y="4569"/>
                    </a:cubicBezTo>
                    <a:cubicBezTo>
                      <a:pt x="6081" y="4317"/>
                      <a:pt x="6270" y="4128"/>
                      <a:pt x="6459" y="4128"/>
                    </a:cubicBezTo>
                    <a:close/>
                    <a:moveTo>
                      <a:pt x="1229" y="4380"/>
                    </a:moveTo>
                    <a:cubicBezTo>
                      <a:pt x="1481" y="4380"/>
                      <a:pt x="1638" y="4569"/>
                      <a:pt x="1638" y="4789"/>
                    </a:cubicBezTo>
                    <a:cubicBezTo>
                      <a:pt x="1638" y="5041"/>
                      <a:pt x="1481" y="5230"/>
                      <a:pt x="1229" y="5230"/>
                    </a:cubicBezTo>
                    <a:cubicBezTo>
                      <a:pt x="1008" y="5230"/>
                      <a:pt x="788" y="5041"/>
                      <a:pt x="788" y="4789"/>
                    </a:cubicBezTo>
                    <a:cubicBezTo>
                      <a:pt x="788" y="4569"/>
                      <a:pt x="1008" y="4380"/>
                      <a:pt x="1229" y="4380"/>
                    </a:cubicBezTo>
                    <a:close/>
                    <a:moveTo>
                      <a:pt x="9767" y="0"/>
                    </a:moveTo>
                    <a:cubicBezTo>
                      <a:pt x="9105" y="0"/>
                      <a:pt x="8570" y="536"/>
                      <a:pt x="8570" y="1229"/>
                    </a:cubicBezTo>
                    <a:cubicBezTo>
                      <a:pt x="8570" y="1418"/>
                      <a:pt x="8601" y="1576"/>
                      <a:pt x="8664" y="1765"/>
                    </a:cubicBezTo>
                    <a:lnTo>
                      <a:pt x="7026" y="3434"/>
                    </a:lnTo>
                    <a:cubicBezTo>
                      <a:pt x="6868" y="3340"/>
                      <a:pt x="6679" y="3308"/>
                      <a:pt x="6459" y="3308"/>
                    </a:cubicBezTo>
                    <a:cubicBezTo>
                      <a:pt x="6270" y="3308"/>
                      <a:pt x="6112" y="3340"/>
                      <a:pt x="5923" y="3434"/>
                    </a:cubicBezTo>
                    <a:lnTo>
                      <a:pt x="5104" y="2584"/>
                    </a:lnTo>
                    <a:cubicBezTo>
                      <a:pt x="5167" y="2426"/>
                      <a:pt x="5199" y="2237"/>
                      <a:pt x="5199" y="2048"/>
                    </a:cubicBezTo>
                    <a:cubicBezTo>
                      <a:pt x="5199" y="1387"/>
                      <a:pt x="4663" y="788"/>
                      <a:pt x="4001" y="788"/>
                    </a:cubicBezTo>
                    <a:cubicBezTo>
                      <a:pt x="3308" y="788"/>
                      <a:pt x="2773" y="1324"/>
                      <a:pt x="2773" y="2048"/>
                    </a:cubicBezTo>
                    <a:cubicBezTo>
                      <a:pt x="2773" y="2237"/>
                      <a:pt x="2804" y="2395"/>
                      <a:pt x="2899" y="2584"/>
                    </a:cubicBezTo>
                    <a:lnTo>
                      <a:pt x="1796" y="3686"/>
                    </a:lnTo>
                    <a:cubicBezTo>
                      <a:pt x="1638" y="3623"/>
                      <a:pt x="1418" y="3592"/>
                      <a:pt x="1229" y="3592"/>
                    </a:cubicBezTo>
                    <a:cubicBezTo>
                      <a:pt x="567" y="3592"/>
                      <a:pt x="0" y="4128"/>
                      <a:pt x="0" y="4852"/>
                    </a:cubicBezTo>
                    <a:cubicBezTo>
                      <a:pt x="0" y="5514"/>
                      <a:pt x="567" y="6049"/>
                      <a:pt x="1229" y="6049"/>
                    </a:cubicBezTo>
                    <a:cubicBezTo>
                      <a:pt x="1890" y="6049"/>
                      <a:pt x="2458" y="5514"/>
                      <a:pt x="2458" y="4852"/>
                    </a:cubicBezTo>
                    <a:cubicBezTo>
                      <a:pt x="2458" y="4632"/>
                      <a:pt x="2426" y="4474"/>
                      <a:pt x="2332" y="4285"/>
                    </a:cubicBezTo>
                    <a:lnTo>
                      <a:pt x="3434" y="3182"/>
                    </a:lnTo>
                    <a:cubicBezTo>
                      <a:pt x="3592" y="3245"/>
                      <a:pt x="3781" y="3308"/>
                      <a:pt x="4001" y="3308"/>
                    </a:cubicBezTo>
                    <a:cubicBezTo>
                      <a:pt x="4190" y="3308"/>
                      <a:pt x="4348" y="3277"/>
                      <a:pt x="4537" y="3182"/>
                    </a:cubicBezTo>
                    <a:lnTo>
                      <a:pt x="5356" y="4001"/>
                    </a:lnTo>
                    <a:cubicBezTo>
                      <a:pt x="5293" y="4159"/>
                      <a:pt x="5262" y="4348"/>
                      <a:pt x="5262" y="4569"/>
                    </a:cubicBezTo>
                    <a:cubicBezTo>
                      <a:pt x="5262" y="5230"/>
                      <a:pt x="5797" y="5766"/>
                      <a:pt x="6459" y="5766"/>
                    </a:cubicBezTo>
                    <a:cubicBezTo>
                      <a:pt x="7152" y="5766"/>
                      <a:pt x="7687" y="5230"/>
                      <a:pt x="7687" y="4569"/>
                    </a:cubicBezTo>
                    <a:cubicBezTo>
                      <a:pt x="7687" y="4348"/>
                      <a:pt x="7656" y="4191"/>
                      <a:pt x="7561" y="4001"/>
                    </a:cubicBezTo>
                    <a:lnTo>
                      <a:pt x="9231" y="2363"/>
                    </a:lnTo>
                    <a:cubicBezTo>
                      <a:pt x="9389" y="2426"/>
                      <a:pt x="9578" y="2489"/>
                      <a:pt x="9767" y="2489"/>
                    </a:cubicBezTo>
                    <a:cubicBezTo>
                      <a:pt x="10460" y="2489"/>
                      <a:pt x="11027" y="1922"/>
                      <a:pt x="11027" y="1229"/>
                    </a:cubicBezTo>
                    <a:cubicBezTo>
                      <a:pt x="10995" y="536"/>
                      <a:pt x="10460" y="0"/>
                      <a:pt x="97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6D7AA07D-B8EF-B9CA-40CA-14492B617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21616" y="435622"/>
            <a:ext cx="1706587" cy="464710"/>
          </a:xfrm>
          <a:prstGeom prst="round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Outline</a:t>
            </a:r>
            <a:endParaRPr dirty="0"/>
          </a:p>
        </p:txBody>
      </p:sp>
      <p:grpSp>
        <p:nvGrpSpPr>
          <p:cNvPr id="92" name="Google Shape;92;p16"/>
          <p:cNvGrpSpPr/>
          <p:nvPr/>
        </p:nvGrpSpPr>
        <p:grpSpPr>
          <a:xfrm>
            <a:off x="209480" y="1875342"/>
            <a:ext cx="6262158" cy="923350"/>
            <a:chOff x="209480" y="1837425"/>
            <a:chExt cx="6262158" cy="923350"/>
          </a:xfrm>
        </p:grpSpPr>
        <p:sp>
          <p:nvSpPr>
            <p:cNvPr id="93" name="Google Shape;93;p16"/>
            <p:cNvSpPr txBox="1"/>
            <p:nvPr/>
          </p:nvSpPr>
          <p:spPr>
            <a:xfrm>
              <a:off x="5682938" y="205850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111825" y="1837425"/>
              <a:ext cx="565850" cy="923350"/>
            </a:xfrm>
            <a:custGeom>
              <a:avLst/>
              <a:gdLst/>
              <a:ahLst/>
              <a:cxnLst/>
              <a:rect l="l" t="t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5438650" y="214982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09480" y="1922425"/>
              <a:ext cx="5254495" cy="753375"/>
            </a:xfrm>
            <a:custGeom>
              <a:avLst/>
              <a:gdLst/>
              <a:ahLst/>
              <a:cxnLst/>
              <a:rect l="l" t="t" r="r" b="b"/>
              <a:pathLst>
                <a:path w="114123" h="30135" extrusionOk="0">
                  <a:moveTo>
                    <a:pt x="14836" y="0"/>
                  </a:moveTo>
                  <a:lnTo>
                    <a:pt x="1" y="15061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71"/>
                    <a:pt x="100335" y="15061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Implementation of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Self-Directed Learning</a:t>
              </a:r>
              <a:endParaRPr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" name="Google Shape;98;p16"/>
          <p:cNvGrpSpPr/>
          <p:nvPr/>
        </p:nvGrpSpPr>
        <p:grpSpPr>
          <a:xfrm>
            <a:off x="2673613" y="2779308"/>
            <a:ext cx="6260981" cy="923350"/>
            <a:chOff x="2673613" y="2780700"/>
            <a:chExt cx="6260981" cy="923350"/>
          </a:xfrm>
        </p:grpSpPr>
        <p:sp>
          <p:nvSpPr>
            <p:cNvPr id="99" name="Google Shape;99;p16"/>
            <p:cNvSpPr txBox="1"/>
            <p:nvPr/>
          </p:nvSpPr>
          <p:spPr>
            <a:xfrm>
              <a:off x="2673613" y="3001788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3500" dirty="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466375" y="2780700"/>
              <a:ext cx="566175" cy="923350"/>
            </a:xfrm>
            <a:custGeom>
              <a:avLst/>
              <a:gdLst/>
              <a:ahLst/>
              <a:cxnLst/>
              <a:rect l="l" t="t" r="r" b="b"/>
              <a:pathLst>
                <a:path w="22647" h="36934" extrusionOk="0">
                  <a:moveTo>
                    <a:pt x="3869" y="1"/>
                  </a:moveTo>
                  <a:cubicBezTo>
                    <a:pt x="3069" y="1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9"/>
                  </a:lnTo>
                  <a:cubicBezTo>
                    <a:pt x="14919" y="17485"/>
                    <a:pt x="14919" y="19461"/>
                    <a:pt x="13693" y="20676"/>
                  </a:cubicBezTo>
                  <a:lnTo>
                    <a:pt x="1" y="34368"/>
                  </a:lnTo>
                  <a:lnTo>
                    <a:pt x="1655" y="36023"/>
                  </a:lnTo>
                  <a:cubicBezTo>
                    <a:pt x="2269" y="36630"/>
                    <a:pt x="3069" y="36934"/>
                    <a:pt x="3869" y="36934"/>
                  </a:cubicBezTo>
                  <a:cubicBezTo>
                    <a:pt x="4668" y="36934"/>
                    <a:pt x="5465" y="36630"/>
                    <a:pt x="6073" y="36023"/>
                  </a:cubicBezTo>
                  <a:lnTo>
                    <a:pt x="21420" y="20676"/>
                  </a:lnTo>
                  <a:cubicBezTo>
                    <a:pt x="22646" y="19461"/>
                    <a:pt x="22646" y="17485"/>
                    <a:pt x="21420" y="16259"/>
                  </a:cubicBezTo>
                  <a:lnTo>
                    <a:pt x="6073" y="911"/>
                  </a:lnTo>
                  <a:cubicBezTo>
                    <a:pt x="5465" y="304"/>
                    <a:pt x="4668" y="1"/>
                    <a:pt x="38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533650" y="3093100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1499" y="0"/>
                  </a:moveTo>
                  <a:cubicBezTo>
                    <a:pt x="736" y="0"/>
                    <a:pt x="0" y="595"/>
                    <a:pt x="0" y="1488"/>
                  </a:cubicBezTo>
                  <a:lnTo>
                    <a:pt x="0" y="10454"/>
                  </a:lnTo>
                  <a:cubicBezTo>
                    <a:pt x="0" y="11348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2"/>
                  </a:cubicBezTo>
                  <a:lnTo>
                    <a:pt x="5382" y="8656"/>
                  </a:lnTo>
                  <a:cubicBezTo>
                    <a:pt x="6870" y="7180"/>
                    <a:pt x="6870" y="4775"/>
                    <a:pt x="5382" y="3286"/>
                  </a:cubicBezTo>
                  <a:lnTo>
                    <a:pt x="2536" y="441"/>
                  </a:lnTo>
                  <a:cubicBezTo>
                    <a:pt x="2236" y="136"/>
                    <a:pt x="1864" y="0"/>
                    <a:pt x="1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680100" y="2865675"/>
              <a:ext cx="5254494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1"/>
                  </a:moveTo>
                  <a:lnTo>
                    <a:pt x="12871" y="12860"/>
                  </a:lnTo>
                  <a:cubicBezTo>
                    <a:pt x="13478" y="13467"/>
                    <a:pt x="13788" y="14265"/>
                    <a:pt x="13788" y="15074"/>
                  </a:cubicBezTo>
                  <a:cubicBezTo>
                    <a:pt x="13788" y="15872"/>
                    <a:pt x="13478" y="16670"/>
                    <a:pt x="12871" y="17277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Improving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Self-Directed L</a:t>
              </a:r>
              <a:r>
                <a:rPr lang="en-US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</a:t>
              </a: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arning </a:t>
              </a:r>
              <a:endParaRPr sz="12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0" name="Google Shape;110;p16"/>
          <p:cNvGrpSpPr/>
          <p:nvPr/>
        </p:nvGrpSpPr>
        <p:grpSpPr>
          <a:xfrm>
            <a:off x="2673625" y="971150"/>
            <a:ext cx="6260969" cy="923575"/>
            <a:chOff x="2673625" y="934650"/>
            <a:chExt cx="6260969" cy="923575"/>
          </a:xfrm>
        </p:grpSpPr>
        <p:sp>
          <p:nvSpPr>
            <p:cNvPr id="111" name="Google Shape;111;p16"/>
            <p:cNvSpPr txBox="1"/>
            <p:nvPr/>
          </p:nvSpPr>
          <p:spPr>
            <a:xfrm>
              <a:off x="2673625" y="11557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3680099" y="1019625"/>
              <a:ext cx="5254495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Self-Directed Learning Overview</a:t>
              </a:r>
              <a:endParaRPr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51E173C-2D68-EA0A-5B5B-C6B1C5347A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72" name="Google Shape;772;p30"/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SDL Onboarding Program Development</a:t>
            </a:r>
            <a:endParaRPr dirty="0"/>
          </a:p>
        </p:txBody>
      </p:sp>
      <p:sp>
        <p:nvSpPr>
          <p:cNvPr id="773" name="Google Shape;773;p30"/>
          <p:cNvSpPr/>
          <p:nvPr/>
        </p:nvSpPr>
        <p:spPr>
          <a:xfrm>
            <a:off x="1967557" y="2139482"/>
            <a:ext cx="668304" cy="108075"/>
          </a:xfrm>
          <a:custGeom>
            <a:avLst/>
            <a:gdLst/>
            <a:ahLst/>
            <a:cxnLst/>
            <a:rect l="l" t="t" r="r" b="b"/>
            <a:pathLst>
              <a:path w="175178" h="4323" extrusionOk="0">
                <a:moveTo>
                  <a:pt x="1" y="1"/>
                </a:moveTo>
                <a:lnTo>
                  <a:pt x="1" y="4323"/>
                </a:lnTo>
                <a:lnTo>
                  <a:pt x="175177" y="4323"/>
                </a:lnTo>
                <a:lnTo>
                  <a:pt x="1751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0"/>
          <p:cNvSpPr/>
          <p:nvPr/>
        </p:nvSpPr>
        <p:spPr>
          <a:xfrm>
            <a:off x="4255775" y="2119711"/>
            <a:ext cx="695895" cy="108075"/>
          </a:xfrm>
          <a:custGeom>
            <a:avLst/>
            <a:gdLst/>
            <a:ahLst/>
            <a:cxnLst/>
            <a:rect l="l" t="t" r="r" b="b"/>
            <a:pathLst>
              <a:path w="175178" h="4323" extrusionOk="0">
                <a:moveTo>
                  <a:pt x="1" y="1"/>
                </a:moveTo>
                <a:lnTo>
                  <a:pt x="1" y="4323"/>
                </a:lnTo>
                <a:lnTo>
                  <a:pt x="175177" y="4323"/>
                </a:lnTo>
                <a:lnTo>
                  <a:pt x="1751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0"/>
          <p:cNvSpPr/>
          <p:nvPr/>
        </p:nvSpPr>
        <p:spPr>
          <a:xfrm>
            <a:off x="6537401" y="2118646"/>
            <a:ext cx="660859" cy="108075"/>
          </a:xfrm>
          <a:custGeom>
            <a:avLst/>
            <a:gdLst/>
            <a:ahLst/>
            <a:cxnLst/>
            <a:rect l="l" t="t" r="r" b="b"/>
            <a:pathLst>
              <a:path w="175178" h="4323" extrusionOk="0">
                <a:moveTo>
                  <a:pt x="1" y="1"/>
                </a:moveTo>
                <a:lnTo>
                  <a:pt x="1" y="4323"/>
                </a:lnTo>
                <a:lnTo>
                  <a:pt x="175177" y="4323"/>
                </a:lnTo>
                <a:lnTo>
                  <a:pt x="1751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92353D-7413-3846-965F-3A335A4E6CC2}"/>
              </a:ext>
            </a:extLst>
          </p:cNvPr>
          <p:cNvGrpSpPr/>
          <p:nvPr/>
        </p:nvGrpSpPr>
        <p:grpSpPr>
          <a:xfrm>
            <a:off x="156990" y="1341541"/>
            <a:ext cx="1899314" cy="3528115"/>
            <a:chOff x="292202" y="1331356"/>
            <a:chExt cx="1899314" cy="3528115"/>
          </a:xfrm>
        </p:grpSpPr>
        <p:grpSp>
          <p:nvGrpSpPr>
            <p:cNvPr id="719" name="Google Shape;719;p30"/>
            <p:cNvGrpSpPr/>
            <p:nvPr/>
          </p:nvGrpSpPr>
          <p:grpSpPr>
            <a:xfrm>
              <a:off x="292202" y="1331356"/>
              <a:ext cx="1899314" cy="3528115"/>
              <a:chOff x="1401155" y="1889450"/>
              <a:chExt cx="1899314" cy="3528115"/>
            </a:xfrm>
          </p:grpSpPr>
          <p:sp>
            <p:nvSpPr>
              <p:cNvPr id="720" name="Google Shape;720;p30"/>
              <p:cNvSpPr/>
              <p:nvPr/>
            </p:nvSpPr>
            <p:spPr>
              <a:xfrm>
                <a:off x="1508513" y="1889450"/>
                <a:ext cx="1766025" cy="1729700"/>
              </a:xfrm>
              <a:custGeom>
                <a:avLst/>
                <a:gdLst/>
                <a:ahLst/>
                <a:cxnLst/>
                <a:rect l="l" t="t" r="r" b="b"/>
                <a:pathLst>
                  <a:path w="70641" h="69188" extrusionOk="0">
                    <a:moveTo>
                      <a:pt x="35315" y="1"/>
                    </a:moveTo>
                    <a:cubicBezTo>
                      <a:pt x="33410" y="1"/>
                      <a:pt x="31505" y="727"/>
                      <a:pt x="30052" y="2180"/>
                    </a:cubicBezTo>
                    <a:lnTo>
                      <a:pt x="2906" y="29338"/>
                    </a:lnTo>
                    <a:cubicBezTo>
                      <a:pt x="1" y="32243"/>
                      <a:pt x="1" y="36958"/>
                      <a:pt x="2906" y="39863"/>
                    </a:cubicBezTo>
                    <a:lnTo>
                      <a:pt x="30052" y="67009"/>
                    </a:lnTo>
                    <a:cubicBezTo>
                      <a:pt x="31505" y="68462"/>
                      <a:pt x="33410" y="69188"/>
                      <a:pt x="35315" y="69188"/>
                    </a:cubicBezTo>
                    <a:cubicBezTo>
                      <a:pt x="37220" y="69188"/>
                      <a:pt x="39125" y="68462"/>
                      <a:pt x="40577" y="67009"/>
                    </a:cubicBezTo>
                    <a:lnTo>
                      <a:pt x="67736" y="39863"/>
                    </a:lnTo>
                    <a:cubicBezTo>
                      <a:pt x="70641" y="36958"/>
                      <a:pt x="70641" y="32243"/>
                      <a:pt x="67736" y="29338"/>
                    </a:cubicBezTo>
                    <a:lnTo>
                      <a:pt x="40577" y="2180"/>
                    </a:lnTo>
                    <a:cubicBezTo>
                      <a:pt x="39125" y="727"/>
                      <a:pt x="37220" y="1"/>
                      <a:pt x="35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>
                <a:off x="2003018" y="2366088"/>
                <a:ext cx="777015" cy="776751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 txBox="1"/>
              <p:nvPr/>
            </p:nvSpPr>
            <p:spPr>
              <a:xfrm>
                <a:off x="1401155" y="4067479"/>
                <a:ext cx="1899314" cy="1350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Identify needs and develop learning goals.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1" name="Google Shape;731;p30"/>
              <p:cNvSpPr txBox="1"/>
              <p:nvPr/>
            </p:nvSpPr>
            <p:spPr>
              <a:xfrm>
                <a:off x="1401155" y="3720629"/>
                <a:ext cx="1899314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Needs &amp; Goals</a:t>
                </a:r>
                <a:endParaRPr sz="2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32" name="Google Shape;732;p30"/>
              <p:cNvSpPr/>
              <p:nvPr/>
            </p:nvSpPr>
            <p:spPr>
              <a:xfrm>
                <a:off x="2056310" y="2419317"/>
                <a:ext cx="670432" cy="670292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>
                  <a:solidFill>
                    <a:schemeClr val="accent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" name="Google Shape;14005;p77" descr="Checklist Icon">
              <a:extLst>
                <a:ext uri="{FF2B5EF4-FFF2-40B4-BE49-F238E27FC236}">
                  <a16:creationId xmlns:a16="http://schemas.microsoft.com/office/drawing/2014/main" id="{937BE3B1-AE18-2DDE-9B87-B2A066DE74AB}"/>
                </a:ext>
              </a:extLst>
            </p:cNvPr>
            <p:cNvGrpSpPr/>
            <p:nvPr/>
          </p:nvGrpSpPr>
          <p:grpSpPr>
            <a:xfrm>
              <a:off x="1081059" y="1967606"/>
              <a:ext cx="457200" cy="457200"/>
              <a:chOff x="1049375" y="2318350"/>
              <a:chExt cx="298525" cy="295400"/>
            </a:xfrm>
            <a:solidFill>
              <a:schemeClr val="accent6"/>
            </a:solidFill>
          </p:grpSpPr>
          <p:sp>
            <p:nvSpPr>
              <p:cNvPr id="4" name="Google Shape;14006;p77">
                <a:extLst>
                  <a:ext uri="{FF2B5EF4-FFF2-40B4-BE49-F238E27FC236}">
                    <a16:creationId xmlns:a16="http://schemas.microsoft.com/office/drawing/2014/main" id="{1D0BD88A-0C45-8605-0C6A-0F50A7B470AD}"/>
                  </a:ext>
                </a:extLst>
              </p:cNvPr>
              <p:cNvSpPr/>
              <p:nvPr/>
            </p:nvSpPr>
            <p:spPr>
              <a:xfrm>
                <a:off x="1101350" y="2492325"/>
                <a:ext cx="70125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21" extrusionOk="0">
                    <a:moveTo>
                      <a:pt x="2473" y="0"/>
                    </a:moveTo>
                    <a:cubicBezTo>
                      <a:pt x="2377" y="0"/>
                      <a:pt x="2273" y="32"/>
                      <a:pt x="2206" y="99"/>
                    </a:cubicBezTo>
                    <a:lnTo>
                      <a:pt x="1072" y="1233"/>
                    </a:lnTo>
                    <a:lnTo>
                      <a:pt x="599" y="761"/>
                    </a:lnTo>
                    <a:cubicBezTo>
                      <a:pt x="536" y="713"/>
                      <a:pt x="449" y="690"/>
                      <a:pt x="363" y="690"/>
                    </a:cubicBezTo>
                    <a:cubicBezTo>
                      <a:pt x="276" y="690"/>
                      <a:pt x="189" y="713"/>
                      <a:pt x="126" y="761"/>
                    </a:cubicBezTo>
                    <a:cubicBezTo>
                      <a:pt x="0" y="887"/>
                      <a:pt x="0" y="1139"/>
                      <a:pt x="126" y="1233"/>
                    </a:cubicBezTo>
                    <a:lnTo>
                      <a:pt x="820" y="1958"/>
                    </a:lnTo>
                    <a:cubicBezTo>
                      <a:pt x="914" y="2021"/>
                      <a:pt x="977" y="2021"/>
                      <a:pt x="1072" y="2021"/>
                    </a:cubicBezTo>
                    <a:cubicBezTo>
                      <a:pt x="1135" y="2021"/>
                      <a:pt x="1261" y="1989"/>
                      <a:pt x="1292" y="1926"/>
                    </a:cubicBezTo>
                    <a:lnTo>
                      <a:pt x="2678" y="540"/>
                    </a:lnTo>
                    <a:cubicBezTo>
                      <a:pt x="2804" y="414"/>
                      <a:pt x="2804" y="162"/>
                      <a:pt x="2678" y="68"/>
                    </a:cubicBezTo>
                    <a:cubicBezTo>
                      <a:pt x="2634" y="24"/>
                      <a:pt x="2557" y="0"/>
                      <a:pt x="2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14007;p77">
                <a:extLst>
                  <a:ext uri="{FF2B5EF4-FFF2-40B4-BE49-F238E27FC236}">
                    <a16:creationId xmlns:a16="http://schemas.microsoft.com/office/drawing/2014/main" id="{1C21B5F4-9C85-AD7E-B6EB-3357A0E67F54}"/>
                  </a:ext>
                </a:extLst>
              </p:cNvPr>
              <p:cNvSpPr/>
              <p:nvPr/>
            </p:nvSpPr>
            <p:spPr>
              <a:xfrm>
                <a:off x="1101350" y="2440525"/>
                <a:ext cx="70125" cy="511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6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38"/>
                      <a:pt x="449" y="714"/>
                      <a:pt x="363" y="714"/>
                    </a:cubicBezTo>
                    <a:cubicBezTo>
                      <a:pt x="276" y="714"/>
                      <a:pt x="189" y="738"/>
                      <a:pt x="126" y="785"/>
                    </a:cubicBezTo>
                    <a:cubicBezTo>
                      <a:pt x="0" y="911"/>
                      <a:pt x="0" y="1163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4"/>
                      <a:pt x="1292" y="1951"/>
                    </a:cubicBezTo>
                    <a:lnTo>
                      <a:pt x="2678" y="564"/>
                    </a:lnTo>
                    <a:cubicBezTo>
                      <a:pt x="2804" y="438"/>
                      <a:pt x="2804" y="186"/>
                      <a:pt x="2678" y="92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4008;p77">
                <a:extLst>
                  <a:ext uri="{FF2B5EF4-FFF2-40B4-BE49-F238E27FC236}">
                    <a16:creationId xmlns:a16="http://schemas.microsoft.com/office/drawing/2014/main" id="{010BF516-A270-6458-333C-02F9F3E23706}"/>
                  </a:ext>
                </a:extLst>
              </p:cNvPr>
              <p:cNvSpPr/>
              <p:nvPr/>
            </p:nvSpPr>
            <p:spPr>
              <a:xfrm>
                <a:off x="1101350" y="2388550"/>
                <a:ext cx="70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045" extrusionOk="0">
                    <a:moveTo>
                      <a:pt x="2469" y="1"/>
                    </a:moveTo>
                    <a:cubicBezTo>
                      <a:pt x="2374" y="1"/>
                      <a:pt x="2272" y="40"/>
                      <a:pt x="2206" y="123"/>
                    </a:cubicBezTo>
                    <a:lnTo>
                      <a:pt x="1072" y="1257"/>
                    </a:lnTo>
                    <a:lnTo>
                      <a:pt x="599" y="785"/>
                    </a:lnTo>
                    <a:cubicBezTo>
                      <a:pt x="536" y="722"/>
                      <a:pt x="449" y="690"/>
                      <a:pt x="363" y="690"/>
                    </a:cubicBezTo>
                    <a:cubicBezTo>
                      <a:pt x="276" y="690"/>
                      <a:pt x="189" y="722"/>
                      <a:pt x="126" y="785"/>
                    </a:cubicBezTo>
                    <a:cubicBezTo>
                      <a:pt x="0" y="911"/>
                      <a:pt x="0" y="1131"/>
                      <a:pt x="126" y="1257"/>
                    </a:cubicBezTo>
                    <a:lnTo>
                      <a:pt x="820" y="1982"/>
                    </a:lnTo>
                    <a:cubicBezTo>
                      <a:pt x="914" y="2045"/>
                      <a:pt x="977" y="2045"/>
                      <a:pt x="1072" y="2045"/>
                    </a:cubicBezTo>
                    <a:cubicBezTo>
                      <a:pt x="1135" y="2045"/>
                      <a:pt x="1261" y="2013"/>
                      <a:pt x="1292" y="1919"/>
                    </a:cubicBezTo>
                    <a:lnTo>
                      <a:pt x="2678" y="532"/>
                    </a:lnTo>
                    <a:cubicBezTo>
                      <a:pt x="2804" y="438"/>
                      <a:pt x="2804" y="186"/>
                      <a:pt x="2678" y="91"/>
                    </a:cubicBezTo>
                    <a:cubicBezTo>
                      <a:pt x="2634" y="32"/>
                      <a:pt x="2554" y="1"/>
                      <a:pt x="24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4009;p77">
                <a:extLst>
                  <a:ext uri="{FF2B5EF4-FFF2-40B4-BE49-F238E27FC236}">
                    <a16:creationId xmlns:a16="http://schemas.microsoft.com/office/drawing/2014/main" id="{6D041D6F-8EA9-F013-49A5-86C69A689C5C}"/>
                  </a:ext>
                </a:extLst>
              </p:cNvPr>
              <p:cNvSpPr/>
              <p:nvPr/>
            </p:nvSpPr>
            <p:spPr>
              <a:xfrm>
                <a:off x="1049375" y="2318350"/>
                <a:ext cx="298525" cy="295400"/>
              </a:xfrm>
              <a:custGeom>
                <a:avLst/>
                <a:gdLst/>
                <a:ahLst/>
                <a:cxnLst/>
                <a:rect l="l" t="t" r="r" b="b"/>
                <a:pathLst>
                  <a:path w="11941" h="11816" extrusionOk="0">
                    <a:moveTo>
                      <a:pt x="6963" y="1198"/>
                    </a:moveTo>
                    <a:lnTo>
                      <a:pt x="7876" y="2143"/>
                    </a:lnTo>
                    <a:lnTo>
                      <a:pt x="6963" y="2143"/>
                    </a:lnTo>
                    <a:lnTo>
                      <a:pt x="6963" y="1198"/>
                    </a:lnTo>
                    <a:close/>
                    <a:moveTo>
                      <a:pt x="10286" y="3498"/>
                    </a:moveTo>
                    <a:cubicBezTo>
                      <a:pt x="10373" y="3498"/>
                      <a:pt x="10460" y="3530"/>
                      <a:pt x="10523" y="3593"/>
                    </a:cubicBezTo>
                    <a:lnTo>
                      <a:pt x="10995" y="4065"/>
                    </a:lnTo>
                    <a:cubicBezTo>
                      <a:pt x="11184" y="4223"/>
                      <a:pt x="11184" y="4475"/>
                      <a:pt x="11027" y="4569"/>
                    </a:cubicBezTo>
                    <a:lnTo>
                      <a:pt x="10806" y="4821"/>
                    </a:lnTo>
                    <a:lnTo>
                      <a:pt x="9798" y="3845"/>
                    </a:lnTo>
                    <a:lnTo>
                      <a:pt x="10050" y="3593"/>
                    </a:lnTo>
                    <a:cubicBezTo>
                      <a:pt x="10113" y="3530"/>
                      <a:pt x="10200" y="3498"/>
                      <a:pt x="10286" y="3498"/>
                    </a:cubicBezTo>
                    <a:close/>
                    <a:moveTo>
                      <a:pt x="9294" y="4349"/>
                    </a:moveTo>
                    <a:lnTo>
                      <a:pt x="10271" y="5325"/>
                    </a:lnTo>
                    <a:lnTo>
                      <a:pt x="7845" y="7783"/>
                    </a:lnTo>
                    <a:lnTo>
                      <a:pt x="6868" y="6774"/>
                    </a:lnTo>
                    <a:lnTo>
                      <a:pt x="9294" y="4349"/>
                    </a:lnTo>
                    <a:close/>
                    <a:moveTo>
                      <a:pt x="6585" y="7499"/>
                    </a:moveTo>
                    <a:lnTo>
                      <a:pt x="7183" y="8098"/>
                    </a:lnTo>
                    <a:lnTo>
                      <a:pt x="6427" y="8255"/>
                    </a:lnTo>
                    <a:lnTo>
                      <a:pt x="6585" y="7499"/>
                    </a:lnTo>
                    <a:close/>
                    <a:moveTo>
                      <a:pt x="6994" y="10398"/>
                    </a:moveTo>
                    <a:lnTo>
                      <a:pt x="6994" y="10776"/>
                    </a:lnTo>
                    <a:cubicBezTo>
                      <a:pt x="6994" y="10870"/>
                      <a:pt x="7057" y="10996"/>
                      <a:pt x="7089" y="11122"/>
                    </a:cubicBezTo>
                    <a:lnTo>
                      <a:pt x="1071" y="11122"/>
                    </a:lnTo>
                    <a:cubicBezTo>
                      <a:pt x="882" y="11122"/>
                      <a:pt x="693" y="10965"/>
                      <a:pt x="693" y="10776"/>
                    </a:cubicBezTo>
                    <a:lnTo>
                      <a:pt x="693" y="10398"/>
                    </a:lnTo>
                    <a:close/>
                    <a:moveTo>
                      <a:pt x="6270" y="663"/>
                    </a:moveTo>
                    <a:lnTo>
                      <a:pt x="6270" y="2458"/>
                    </a:lnTo>
                    <a:cubicBezTo>
                      <a:pt x="6270" y="2647"/>
                      <a:pt x="6427" y="2805"/>
                      <a:pt x="6616" y="2805"/>
                    </a:cubicBezTo>
                    <a:lnTo>
                      <a:pt x="8349" y="2805"/>
                    </a:lnTo>
                    <a:lnTo>
                      <a:pt x="8349" y="4286"/>
                    </a:lnTo>
                    <a:lnTo>
                      <a:pt x="6112" y="6554"/>
                    </a:lnTo>
                    <a:cubicBezTo>
                      <a:pt x="6081" y="6585"/>
                      <a:pt x="6018" y="6680"/>
                      <a:pt x="6018" y="6711"/>
                    </a:cubicBezTo>
                    <a:lnTo>
                      <a:pt x="5608" y="8633"/>
                    </a:lnTo>
                    <a:cubicBezTo>
                      <a:pt x="5545" y="8759"/>
                      <a:pt x="5608" y="8885"/>
                      <a:pt x="5671" y="8948"/>
                    </a:cubicBezTo>
                    <a:cubicBezTo>
                      <a:pt x="5742" y="9019"/>
                      <a:pt x="5813" y="9055"/>
                      <a:pt x="5897" y="9055"/>
                    </a:cubicBezTo>
                    <a:cubicBezTo>
                      <a:pt x="5925" y="9055"/>
                      <a:pt x="5955" y="9051"/>
                      <a:pt x="5986" y="9043"/>
                    </a:cubicBezTo>
                    <a:lnTo>
                      <a:pt x="7908" y="8602"/>
                    </a:lnTo>
                    <a:cubicBezTo>
                      <a:pt x="8002" y="8602"/>
                      <a:pt x="8034" y="8570"/>
                      <a:pt x="8065" y="8507"/>
                    </a:cubicBezTo>
                    <a:lnTo>
                      <a:pt x="8349" y="8255"/>
                    </a:lnTo>
                    <a:lnTo>
                      <a:pt x="8349" y="10807"/>
                    </a:lnTo>
                    <a:lnTo>
                      <a:pt x="8380" y="10807"/>
                    </a:lnTo>
                    <a:cubicBezTo>
                      <a:pt x="8380" y="10996"/>
                      <a:pt x="8223" y="11154"/>
                      <a:pt x="8034" y="11154"/>
                    </a:cubicBezTo>
                    <a:cubicBezTo>
                      <a:pt x="7845" y="11154"/>
                      <a:pt x="7687" y="10996"/>
                      <a:pt x="7687" y="10807"/>
                    </a:cubicBezTo>
                    <a:lnTo>
                      <a:pt x="7687" y="10083"/>
                    </a:lnTo>
                    <a:cubicBezTo>
                      <a:pt x="7687" y="9893"/>
                      <a:pt x="7530" y="9736"/>
                      <a:pt x="7309" y="9736"/>
                    </a:cubicBezTo>
                    <a:lnTo>
                      <a:pt x="1386" y="9736"/>
                    </a:lnTo>
                    <a:lnTo>
                      <a:pt x="1386" y="663"/>
                    </a:lnTo>
                    <a:close/>
                    <a:moveTo>
                      <a:pt x="1071" y="1"/>
                    </a:moveTo>
                    <a:cubicBezTo>
                      <a:pt x="882" y="1"/>
                      <a:pt x="693" y="158"/>
                      <a:pt x="693" y="379"/>
                    </a:cubicBezTo>
                    <a:lnTo>
                      <a:pt x="693" y="9736"/>
                    </a:lnTo>
                    <a:lnTo>
                      <a:pt x="347" y="9736"/>
                    </a:lnTo>
                    <a:cubicBezTo>
                      <a:pt x="158" y="9736"/>
                      <a:pt x="0" y="9893"/>
                      <a:pt x="0" y="10083"/>
                    </a:cubicBezTo>
                    <a:lnTo>
                      <a:pt x="0" y="10807"/>
                    </a:lnTo>
                    <a:cubicBezTo>
                      <a:pt x="0" y="11406"/>
                      <a:pt x="473" y="11815"/>
                      <a:pt x="1008" y="11815"/>
                    </a:cubicBezTo>
                    <a:lnTo>
                      <a:pt x="8002" y="11815"/>
                    </a:lnTo>
                    <a:cubicBezTo>
                      <a:pt x="8569" y="11815"/>
                      <a:pt x="9011" y="11343"/>
                      <a:pt x="9011" y="10807"/>
                    </a:cubicBezTo>
                    <a:lnTo>
                      <a:pt x="9011" y="7562"/>
                    </a:lnTo>
                    <a:lnTo>
                      <a:pt x="11499" y="5105"/>
                    </a:lnTo>
                    <a:cubicBezTo>
                      <a:pt x="11940" y="4664"/>
                      <a:pt x="11940" y="4034"/>
                      <a:pt x="11531" y="3593"/>
                    </a:cubicBezTo>
                    <a:lnTo>
                      <a:pt x="11058" y="3120"/>
                    </a:lnTo>
                    <a:cubicBezTo>
                      <a:pt x="10869" y="2931"/>
                      <a:pt x="10609" y="2836"/>
                      <a:pt x="10346" y="2836"/>
                    </a:cubicBezTo>
                    <a:cubicBezTo>
                      <a:pt x="10082" y="2836"/>
                      <a:pt x="9814" y="2931"/>
                      <a:pt x="9609" y="3120"/>
                    </a:cubicBezTo>
                    <a:lnTo>
                      <a:pt x="9105" y="3624"/>
                    </a:lnTo>
                    <a:lnTo>
                      <a:pt x="9105" y="2490"/>
                    </a:lnTo>
                    <a:cubicBezTo>
                      <a:pt x="9105" y="2427"/>
                      <a:pt x="9074" y="2332"/>
                      <a:pt x="8979" y="2269"/>
                    </a:cubicBezTo>
                    <a:lnTo>
                      <a:pt x="6900" y="127"/>
                    </a:lnTo>
                    <a:cubicBezTo>
                      <a:pt x="6805" y="64"/>
                      <a:pt x="6742" y="1"/>
                      <a:pt x="66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065DA4-6B6B-08C7-28F8-1DAEB6D40171}"/>
              </a:ext>
            </a:extLst>
          </p:cNvPr>
          <p:cNvGrpSpPr/>
          <p:nvPr/>
        </p:nvGrpSpPr>
        <p:grpSpPr>
          <a:xfrm>
            <a:off x="2528173" y="1343320"/>
            <a:ext cx="1923350" cy="3526336"/>
            <a:chOff x="1853234" y="1331356"/>
            <a:chExt cx="1923350" cy="3526336"/>
          </a:xfrm>
        </p:grpSpPr>
        <p:grpSp>
          <p:nvGrpSpPr>
            <p:cNvPr id="733" name="Google Shape;733;p30"/>
            <p:cNvGrpSpPr/>
            <p:nvPr/>
          </p:nvGrpSpPr>
          <p:grpSpPr>
            <a:xfrm>
              <a:off x="1853234" y="1331356"/>
              <a:ext cx="1923350" cy="3526336"/>
              <a:chOff x="2968537" y="1889450"/>
              <a:chExt cx="1923350" cy="3526336"/>
            </a:xfrm>
          </p:grpSpPr>
          <p:sp>
            <p:nvSpPr>
              <p:cNvPr id="734" name="Google Shape;734;p30"/>
              <p:cNvSpPr/>
              <p:nvPr/>
            </p:nvSpPr>
            <p:spPr>
              <a:xfrm>
                <a:off x="2968538" y="1889450"/>
                <a:ext cx="1766000" cy="1729700"/>
              </a:xfrm>
              <a:custGeom>
                <a:avLst/>
                <a:gdLst/>
                <a:ahLst/>
                <a:cxnLst/>
                <a:rect l="l" t="t" r="r" b="b"/>
                <a:pathLst>
                  <a:path w="70640" h="69188" extrusionOk="0">
                    <a:moveTo>
                      <a:pt x="35320" y="1"/>
                    </a:moveTo>
                    <a:cubicBezTo>
                      <a:pt x="33418" y="1"/>
                      <a:pt x="31516" y="727"/>
                      <a:pt x="30063" y="2180"/>
                    </a:cubicBezTo>
                    <a:lnTo>
                      <a:pt x="2905" y="29338"/>
                    </a:lnTo>
                    <a:cubicBezTo>
                      <a:pt x="0" y="32243"/>
                      <a:pt x="0" y="36958"/>
                      <a:pt x="2905" y="39863"/>
                    </a:cubicBezTo>
                    <a:lnTo>
                      <a:pt x="30063" y="67009"/>
                    </a:lnTo>
                    <a:cubicBezTo>
                      <a:pt x="31516" y="68462"/>
                      <a:pt x="33418" y="69188"/>
                      <a:pt x="35320" y="69188"/>
                    </a:cubicBezTo>
                    <a:cubicBezTo>
                      <a:pt x="37222" y="69188"/>
                      <a:pt x="39124" y="68462"/>
                      <a:pt x="40577" y="67009"/>
                    </a:cubicBezTo>
                    <a:lnTo>
                      <a:pt x="67735" y="39863"/>
                    </a:lnTo>
                    <a:cubicBezTo>
                      <a:pt x="70640" y="36958"/>
                      <a:pt x="70640" y="32243"/>
                      <a:pt x="67735" y="29338"/>
                    </a:cubicBezTo>
                    <a:lnTo>
                      <a:pt x="40577" y="2180"/>
                    </a:lnTo>
                    <a:cubicBezTo>
                      <a:pt x="39124" y="727"/>
                      <a:pt x="37222" y="1"/>
                      <a:pt x="35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0"/>
              <p:cNvSpPr txBox="1"/>
              <p:nvPr/>
            </p:nvSpPr>
            <p:spPr>
              <a:xfrm>
                <a:off x="2968537" y="4251708"/>
                <a:ext cx="1923350" cy="1164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Identify resouces and develop a useful library.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48" name="Google Shape;748;p30"/>
              <p:cNvSpPr txBox="1"/>
              <p:nvPr/>
            </p:nvSpPr>
            <p:spPr>
              <a:xfrm>
                <a:off x="2968537" y="3720629"/>
                <a:ext cx="1765999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Resoruces</a:t>
                </a:r>
                <a:endParaRPr sz="2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49" name="Google Shape;749;p30"/>
              <p:cNvSpPr/>
              <p:nvPr/>
            </p:nvSpPr>
            <p:spPr>
              <a:xfrm>
                <a:off x="3453518" y="2366088"/>
                <a:ext cx="777015" cy="776751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0"/>
              <p:cNvSpPr/>
              <p:nvPr/>
            </p:nvSpPr>
            <p:spPr>
              <a:xfrm>
                <a:off x="3506810" y="2419317"/>
                <a:ext cx="670432" cy="670292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>
                  <a:solidFill>
                    <a:schemeClr val="accent5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8" name="Google Shape;13845;p77" descr="Paper and Pencil Icon">
              <a:extLst>
                <a:ext uri="{FF2B5EF4-FFF2-40B4-BE49-F238E27FC236}">
                  <a16:creationId xmlns:a16="http://schemas.microsoft.com/office/drawing/2014/main" id="{196DCCC8-05E0-600B-0B91-225136956AA0}"/>
                </a:ext>
              </a:extLst>
            </p:cNvPr>
            <p:cNvGrpSpPr/>
            <p:nvPr/>
          </p:nvGrpSpPr>
          <p:grpSpPr>
            <a:xfrm>
              <a:off x="2508768" y="1937666"/>
              <a:ext cx="457200" cy="457200"/>
              <a:chOff x="-60988625" y="2310475"/>
              <a:chExt cx="316650" cy="311150"/>
            </a:xfrm>
            <a:solidFill>
              <a:schemeClr val="accent4"/>
            </a:solidFill>
          </p:grpSpPr>
          <p:sp>
            <p:nvSpPr>
              <p:cNvPr id="9" name="Google Shape;13846;p77">
                <a:extLst>
                  <a:ext uri="{FF2B5EF4-FFF2-40B4-BE49-F238E27FC236}">
                    <a16:creationId xmlns:a16="http://schemas.microsoft.com/office/drawing/2014/main" id="{3E01BE31-C4DD-EAA2-3BEC-104EE0B2056C}"/>
                  </a:ext>
                </a:extLst>
              </p:cNvPr>
              <p:cNvSpPr/>
              <p:nvPr/>
            </p:nvSpPr>
            <p:spPr>
              <a:xfrm>
                <a:off x="-60988625" y="2310475"/>
                <a:ext cx="3111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6" extrusionOk="0">
                    <a:moveTo>
                      <a:pt x="7877" y="883"/>
                    </a:moveTo>
                    <a:cubicBezTo>
                      <a:pt x="8097" y="883"/>
                      <a:pt x="8318" y="1072"/>
                      <a:pt x="8318" y="1324"/>
                    </a:cubicBezTo>
                    <a:lnTo>
                      <a:pt x="8318" y="10398"/>
                    </a:lnTo>
                    <a:cubicBezTo>
                      <a:pt x="8318" y="10870"/>
                      <a:pt x="8444" y="11311"/>
                      <a:pt x="8727" y="11626"/>
                    </a:cubicBezTo>
                    <a:lnTo>
                      <a:pt x="2111" y="11626"/>
                    </a:lnTo>
                    <a:cubicBezTo>
                      <a:pt x="1450" y="11626"/>
                      <a:pt x="851" y="11091"/>
                      <a:pt x="851" y="10398"/>
                    </a:cubicBezTo>
                    <a:lnTo>
                      <a:pt x="851" y="1324"/>
                    </a:lnTo>
                    <a:lnTo>
                      <a:pt x="820" y="1324"/>
                    </a:lnTo>
                    <a:cubicBezTo>
                      <a:pt x="820" y="1072"/>
                      <a:pt x="1009" y="883"/>
                      <a:pt x="1261" y="883"/>
                    </a:cubicBezTo>
                    <a:close/>
                    <a:moveTo>
                      <a:pt x="11500" y="10807"/>
                    </a:moveTo>
                    <a:cubicBezTo>
                      <a:pt x="11342" y="11280"/>
                      <a:pt x="10870" y="11626"/>
                      <a:pt x="10303" y="11626"/>
                    </a:cubicBezTo>
                    <a:cubicBezTo>
                      <a:pt x="9767" y="11626"/>
                      <a:pt x="9326" y="11280"/>
                      <a:pt x="9137" y="10807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30"/>
                    </a:cubicBezTo>
                    <a:lnTo>
                      <a:pt x="32" y="10334"/>
                    </a:lnTo>
                    <a:cubicBezTo>
                      <a:pt x="0" y="11563"/>
                      <a:pt x="946" y="12445"/>
                      <a:pt x="2080" y="12445"/>
                    </a:cubicBezTo>
                    <a:lnTo>
                      <a:pt x="10334" y="12445"/>
                    </a:lnTo>
                    <a:cubicBezTo>
                      <a:pt x="11500" y="12445"/>
                      <a:pt x="12445" y="11500"/>
                      <a:pt x="12445" y="10366"/>
                    </a:cubicBezTo>
                    <a:cubicBezTo>
                      <a:pt x="12445" y="10145"/>
                      <a:pt x="12224" y="9925"/>
                      <a:pt x="12004" y="9925"/>
                    </a:cubicBezTo>
                    <a:lnTo>
                      <a:pt x="9074" y="9925"/>
                    </a:lnTo>
                    <a:lnTo>
                      <a:pt x="9074" y="1230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847;p77">
                <a:extLst>
                  <a:ext uri="{FF2B5EF4-FFF2-40B4-BE49-F238E27FC236}">
                    <a16:creationId xmlns:a16="http://schemas.microsoft.com/office/drawing/2014/main" id="{965591A0-4AF1-24C0-FF67-AE9E1435F786}"/>
                  </a:ext>
                </a:extLst>
              </p:cNvPr>
              <p:cNvSpPr/>
              <p:nvPr/>
            </p:nvSpPr>
            <p:spPr>
              <a:xfrm>
                <a:off x="-60947675" y="2353025"/>
                <a:ext cx="1457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20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441"/>
                    </a:cubicBezTo>
                    <a:cubicBezTo>
                      <a:pt x="1" y="630"/>
                      <a:pt x="190" y="819"/>
                      <a:pt x="442" y="819"/>
                    </a:cubicBezTo>
                    <a:lnTo>
                      <a:pt x="5388" y="819"/>
                    </a:lnTo>
                    <a:cubicBezTo>
                      <a:pt x="5640" y="819"/>
                      <a:pt x="5829" y="630"/>
                      <a:pt x="5829" y="441"/>
                    </a:cubicBezTo>
                    <a:cubicBezTo>
                      <a:pt x="5829" y="189"/>
                      <a:pt x="5640" y="0"/>
                      <a:pt x="53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848;p77">
                <a:extLst>
                  <a:ext uri="{FF2B5EF4-FFF2-40B4-BE49-F238E27FC236}">
                    <a16:creationId xmlns:a16="http://schemas.microsoft.com/office/drawing/2014/main" id="{359FA145-40B0-386C-7DBE-51486D5BDFBA}"/>
                  </a:ext>
                </a:extLst>
              </p:cNvPr>
              <p:cNvSpPr/>
              <p:nvPr/>
            </p:nvSpPr>
            <p:spPr>
              <a:xfrm>
                <a:off x="-60947675" y="2415250"/>
                <a:ext cx="1457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20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442" y="819"/>
                    </a:cubicBezTo>
                    <a:lnTo>
                      <a:pt x="5388" y="819"/>
                    </a:lnTo>
                    <a:cubicBezTo>
                      <a:pt x="5640" y="819"/>
                      <a:pt x="5829" y="630"/>
                      <a:pt x="5829" y="378"/>
                    </a:cubicBezTo>
                    <a:cubicBezTo>
                      <a:pt x="5829" y="158"/>
                      <a:pt x="5640" y="0"/>
                      <a:pt x="53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849;p77">
                <a:extLst>
                  <a:ext uri="{FF2B5EF4-FFF2-40B4-BE49-F238E27FC236}">
                    <a16:creationId xmlns:a16="http://schemas.microsoft.com/office/drawing/2014/main" id="{44C14336-4F26-0EC0-8D38-4888158056AE}"/>
                  </a:ext>
                </a:extLst>
              </p:cNvPr>
              <p:cNvSpPr/>
              <p:nvPr/>
            </p:nvSpPr>
            <p:spPr>
              <a:xfrm>
                <a:off x="-60947675" y="2475875"/>
                <a:ext cx="145725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84" extrusionOk="0">
                    <a:moveTo>
                      <a:pt x="442" y="1"/>
                    </a:moveTo>
                    <a:cubicBezTo>
                      <a:pt x="190" y="1"/>
                      <a:pt x="1" y="221"/>
                      <a:pt x="1" y="442"/>
                    </a:cubicBezTo>
                    <a:cubicBezTo>
                      <a:pt x="1" y="694"/>
                      <a:pt x="190" y="883"/>
                      <a:pt x="442" y="883"/>
                    </a:cubicBezTo>
                    <a:lnTo>
                      <a:pt x="5388" y="883"/>
                    </a:lnTo>
                    <a:cubicBezTo>
                      <a:pt x="5640" y="883"/>
                      <a:pt x="5829" y="694"/>
                      <a:pt x="5829" y="442"/>
                    </a:cubicBezTo>
                    <a:cubicBezTo>
                      <a:pt x="5829" y="221"/>
                      <a:pt x="5640" y="1"/>
                      <a:pt x="53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850;p77">
                <a:extLst>
                  <a:ext uri="{FF2B5EF4-FFF2-40B4-BE49-F238E27FC236}">
                    <a16:creationId xmlns:a16="http://schemas.microsoft.com/office/drawing/2014/main" id="{B30BD4D9-A332-385D-9312-10E67E117A73}"/>
                  </a:ext>
                </a:extLst>
              </p:cNvPr>
              <p:cNvSpPr/>
              <p:nvPr/>
            </p:nvSpPr>
            <p:spPr>
              <a:xfrm>
                <a:off x="-60947675" y="2538100"/>
                <a:ext cx="1457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883" extrusionOk="0">
                    <a:moveTo>
                      <a:pt x="442" y="1"/>
                    </a:moveTo>
                    <a:cubicBezTo>
                      <a:pt x="190" y="1"/>
                      <a:pt x="1" y="190"/>
                      <a:pt x="1" y="442"/>
                    </a:cubicBezTo>
                    <a:cubicBezTo>
                      <a:pt x="1" y="662"/>
                      <a:pt x="190" y="883"/>
                      <a:pt x="442" y="883"/>
                    </a:cubicBezTo>
                    <a:lnTo>
                      <a:pt x="5388" y="883"/>
                    </a:lnTo>
                    <a:cubicBezTo>
                      <a:pt x="5640" y="883"/>
                      <a:pt x="5829" y="662"/>
                      <a:pt x="5829" y="442"/>
                    </a:cubicBezTo>
                    <a:cubicBezTo>
                      <a:pt x="5829" y="190"/>
                      <a:pt x="5640" y="1"/>
                      <a:pt x="53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851;p77">
                <a:extLst>
                  <a:ext uri="{FF2B5EF4-FFF2-40B4-BE49-F238E27FC236}">
                    <a16:creationId xmlns:a16="http://schemas.microsoft.com/office/drawing/2014/main" id="{AFDEC528-7FA1-E2EF-1000-9153E90820C9}"/>
                  </a:ext>
                </a:extLst>
              </p:cNvPr>
              <p:cNvSpPr/>
              <p:nvPr/>
            </p:nvSpPr>
            <p:spPr>
              <a:xfrm>
                <a:off x="-60740525" y="2312050"/>
                <a:ext cx="68550" cy="2339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9358" extrusionOk="0">
                    <a:moveTo>
                      <a:pt x="1796" y="789"/>
                    </a:moveTo>
                    <a:cubicBezTo>
                      <a:pt x="1891" y="789"/>
                      <a:pt x="1922" y="852"/>
                      <a:pt x="1922" y="946"/>
                    </a:cubicBezTo>
                    <a:lnTo>
                      <a:pt x="1922" y="1639"/>
                    </a:lnTo>
                    <a:lnTo>
                      <a:pt x="820" y="1639"/>
                    </a:lnTo>
                    <a:lnTo>
                      <a:pt x="820" y="946"/>
                    </a:lnTo>
                    <a:cubicBezTo>
                      <a:pt x="820" y="852"/>
                      <a:pt x="883" y="789"/>
                      <a:pt x="977" y="789"/>
                    </a:cubicBezTo>
                    <a:close/>
                    <a:moveTo>
                      <a:pt x="1922" y="2458"/>
                    </a:moveTo>
                    <a:lnTo>
                      <a:pt x="1922" y="6617"/>
                    </a:lnTo>
                    <a:lnTo>
                      <a:pt x="820" y="6617"/>
                    </a:lnTo>
                    <a:lnTo>
                      <a:pt x="820" y="2458"/>
                    </a:lnTo>
                    <a:close/>
                    <a:moveTo>
                      <a:pt x="1639" y="7436"/>
                    </a:moveTo>
                    <a:lnTo>
                      <a:pt x="1355" y="8035"/>
                    </a:lnTo>
                    <a:lnTo>
                      <a:pt x="1040" y="7436"/>
                    </a:lnTo>
                    <a:close/>
                    <a:moveTo>
                      <a:pt x="977" y="1"/>
                    </a:moveTo>
                    <a:cubicBezTo>
                      <a:pt x="410" y="1"/>
                      <a:pt x="1" y="410"/>
                      <a:pt x="1" y="946"/>
                    </a:cubicBezTo>
                    <a:lnTo>
                      <a:pt x="1" y="6995"/>
                    </a:lnTo>
                    <a:cubicBezTo>
                      <a:pt x="1" y="7090"/>
                      <a:pt x="1" y="7121"/>
                      <a:pt x="32" y="7184"/>
                    </a:cubicBezTo>
                    <a:lnTo>
                      <a:pt x="1009" y="9137"/>
                    </a:lnTo>
                    <a:cubicBezTo>
                      <a:pt x="1103" y="9295"/>
                      <a:pt x="1198" y="9358"/>
                      <a:pt x="1355" y="9358"/>
                    </a:cubicBezTo>
                    <a:cubicBezTo>
                      <a:pt x="1513" y="9358"/>
                      <a:pt x="1670" y="9295"/>
                      <a:pt x="1733" y="9137"/>
                    </a:cubicBezTo>
                    <a:lnTo>
                      <a:pt x="2678" y="7184"/>
                    </a:lnTo>
                    <a:cubicBezTo>
                      <a:pt x="2710" y="7153"/>
                      <a:pt x="2710" y="7090"/>
                      <a:pt x="2710" y="6995"/>
                    </a:cubicBezTo>
                    <a:lnTo>
                      <a:pt x="2710" y="946"/>
                    </a:lnTo>
                    <a:cubicBezTo>
                      <a:pt x="2741" y="410"/>
                      <a:pt x="2300" y="1"/>
                      <a:pt x="17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BE4E48-B1AC-3591-2D6E-8060733CD76C}"/>
              </a:ext>
            </a:extLst>
          </p:cNvPr>
          <p:cNvGrpSpPr/>
          <p:nvPr/>
        </p:nvGrpSpPr>
        <p:grpSpPr>
          <a:xfrm>
            <a:off x="4845638" y="1338839"/>
            <a:ext cx="1896037" cy="3556424"/>
            <a:chOff x="3302695" y="1331356"/>
            <a:chExt cx="1896037" cy="3556424"/>
          </a:xfrm>
        </p:grpSpPr>
        <p:grpSp>
          <p:nvGrpSpPr>
            <p:cNvPr id="751" name="Google Shape;751;p30"/>
            <p:cNvGrpSpPr/>
            <p:nvPr/>
          </p:nvGrpSpPr>
          <p:grpSpPr>
            <a:xfrm>
              <a:off x="3302695" y="1331356"/>
              <a:ext cx="1896037" cy="3556424"/>
              <a:chOff x="4405298" y="1889450"/>
              <a:chExt cx="1896037" cy="3556424"/>
            </a:xfrm>
          </p:grpSpPr>
          <p:sp>
            <p:nvSpPr>
              <p:cNvPr id="752" name="Google Shape;752;p30"/>
              <p:cNvSpPr/>
              <p:nvPr/>
            </p:nvSpPr>
            <p:spPr>
              <a:xfrm>
                <a:off x="4409488" y="1889450"/>
                <a:ext cx="1766000" cy="1729700"/>
              </a:xfrm>
              <a:custGeom>
                <a:avLst/>
                <a:gdLst/>
                <a:ahLst/>
                <a:cxnLst/>
                <a:rect l="l" t="t" r="r" b="b"/>
                <a:pathLst>
                  <a:path w="70640" h="69188" extrusionOk="0">
                    <a:moveTo>
                      <a:pt x="35314" y="1"/>
                    </a:moveTo>
                    <a:cubicBezTo>
                      <a:pt x="33409" y="1"/>
                      <a:pt x="31504" y="727"/>
                      <a:pt x="30052" y="2180"/>
                    </a:cubicBezTo>
                    <a:lnTo>
                      <a:pt x="2905" y="29338"/>
                    </a:lnTo>
                    <a:cubicBezTo>
                      <a:pt x="0" y="32243"/>
                      <a:pt x="0" y="36958"/>
                      <a:pt x="2905" y="39863"/>
                    </a:cubicBezTo>
                    <a:lnTo>
                      <a:pt x="30052" y="67009"/>
                    </a:lnTo>
                    <a:cubicBezTo>
                      <a:pt x="31504" y="68462"/>
                      <a:pt x="33409" y="69188"/>
                      <a:pt x="35314" y="69188"/>
                    </a:cubicBezTo>
                    <a:cubicBezTo>
                      <a:pt x="37219" y="69188"/>
                      <a:pt x="39124" y="68462"/>
                      <a:pt x="40577" y="67009"/>
                    </a:cubicBezTo>
                    <a:lnTo>
                      <a:pt x="67735" y="39863"/>
                    </a:lnTo>
                    <a:cubicBezTo>
                      <a:pt x="70640" y="36958"/>
                      <a:pt x="70640" y="32243"/>
                      <a:pt x="67735" y="29338"/>
                    </a:cubicBezTo>
                    <a:lnTo>
                      <a:pt x="40577" y="2180"/>
                    </a:lnTo>
                    <a:cubicBezTo>
                      <a:pt x="39124" y="727"/>
                      <a:pt x="37219" y="1"/>
                      <a:pt x="35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0"/>
              <p:cNvSpPr txBox="1"/>
              <p:nvPr/>
            </p:nvSpPr>
            <p:spPr>
              <a:xfrm>
                <a:off x="4405298" y="4095788"/>
                <a:ext cx="1896037" cy="1350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How to evaluate and priortize learning.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59" name="Google Shape;759;p30"/>
              <p:cNvSpPr txBox="1"/>
              <p:nvPr/>
            </p:nvSpPr>
            <p:spPr>
              <a:xfrm>
                <a:off x="4409488" y="3720629"/>
                <a:ext cx="1765999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Evaluation</a:t>
                </a:r>
                <a:endParaRPr sz="2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60" name="Google Shape;760;p30"/>
              <p:cNvSpPr/>
              <p:nvPr/>
            </p:nvSpPr>
            <p:spPr>
              <a:xfrm>
                <a:off x="4913518" y="2366088"/>
                <a:ext cx="777015" cy="776751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0"/>
              <p:cNvSpPr/>
              <p:nvPr/>
            </p:nvSpPr>
            <p:spPr>
              <a:xfrm>
                <a:off x="4966810" y="2419317"/>
                <a:ext cx="670432" cy="670292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5" name="Google Shape;14309;p78" descr="Question and Answer Speech Bubble Icon">
              <a:extLst>
                <a:ext uri="{FF2B5EF4-FFF2-40B4-BE49-F238E27FC236}">
                  <a16:creationId xmlns:a16="http://schemas.microsoft.com/office/drawing/2014/main" id="{08EAAECE-0331-1F0B-6DAB-7B31C21A1A42}"/>
                </a:ext>
              </a:extLst>
            </p:cNvPr>
            <p:cNvGrpSpPr/>
            <p:nvPr/>
          </p:nvGrpSpPr>
          <p:grpSpPr>
            <a:xfrm>
              <a:off x="3999164" y="1994253"/>
              <a:ext cx="457200" cy="457200"/>
              <a:chOff x="-30805300" y="2298675"/>
              <a:chExt cx="290650" cy="291125"/>
            </a:xfrm>
            <a:solidFill>
              <a:schemeClr val="accent3"/>
            </a:solidFill>
          </p:grpSpPr>
          <p:sp>
            <p:nvSpPr>
              <p:cNvPr id="16" name="Google Shape;14310;p78">
                <a:extLst>
                  <a:ext uri="{FF2B5EF4-FFF2-40B4-BE49-F238E27FC236}">
                    <a16:creationId xmlns:a16="http://schemas.microsoft.com/office/drawing/2014/main" id="{20B79F25-7624-F56C-A8C2-69EDA02D7BF4}"/>
                  </a:ext>
                </a:extLst>
              </p:cNvPr>
              <p:cNvSpPr/>
              <p:nvPr/>
            </p:nvSpPr>
            <p:spPr>
              <a:xfrm>
                <a:off x="-30720225" y="2419175"/>
                <a:ext cx="173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cubicBezTo>
                      <a:pt x="0" y="536"/>
                      <a:pt x="158" y="694"/>
                      <a:pt x="347" y="694"/>
                    </a:cubicBezTo>
                    <a:cubicBezTo>
                      <a:pt x="536" y="694"/>
                      <a:pt x="693" y="536"/>
                      <a:pt x="693" y="347"/>
                    </a:cubicBez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11;p78">
                <a:extLst>
                  <a:ext uri="{FF2B5EF4-FFF2-40B4-BE49-F238E27FC236}">
                    <a16:creationId xmlns:a16="http://schemas.microsoft.com/office/drawing/2014/main" id="{8E85D918-F744-611B-E2D6-55215D5EAD45}"/>
                  </a:ext>
                </a:extLst>
              </p:cNvPr>
              <p:cNvSpPr/>
              <p:nvPr/>
            </p:nvSpPr>
            <p:spPr>
              <a:xfrm>
                <a:off x="-30635175" y="2453250"/>
                <a:ext cx="87450" cy="69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2765" extrusionOk="0">
                    <a:moveTo>
                      <a:pt x="3124" y="0"/>
                    </a:moveTo>
                    <a:cubicBezTo>
                      <a:pt x="3033" y="0"/>
                      <a:pt x="2946" y="40"/>
                      <a:pt x="2899" y="118"/>
                    </a:cubicBezTo>
                    <a:lnTo>
                      <a:pt x="1040" y="1946"/>
                    </a:lnTo>
                    <a:lnTo>
                      <a:pt x="599" y="1505"/>
                    </a:lnTo>
                    <a:cubicBezTo>
                      <a:pt x="536" y="1442"/>
                      <a:pt x="450" y="1410"/>
                      <a:pt x="363" y="1410"/>
                    </a:cubicBezTo>
                    <a:cubicBezTo>
                      <a:pt x="276" y="1410"/>
                      <a:pt x="190" y="1442"/>
                      <a:pt x="127" y="1505"/>
                    </a:cubicBezTo>
                    <a:cubicBezTo>
                      <a:pt x="1" y="1631"/>
                      <a:pt x="1" y="1851"/>
                      <a:pt x="127" y="1977"/>
                    </a:cubicBezTo>
                    <a:lnTo>
                      <a:pt x="788" y="2639"/>
                    </a:lnTo>
                    <a:cubicBezTo>
                      <a:pt x="883" y="2733"/>
                      <a:pt x="977" y="2765"/>
                      <a:pt x="1040" y="2765"/>
                    </a:cubicBezTo>
                    <a:cubicBezTo>
                      <a:pt x="1103" y="2765"/>
                      <a:pt x="1198" y="2733"/>
                      <a:pt x="1261" y="2639"/>
                    </a:cubicBezTo>
                    <a:lnTo>
                      <a:pt x="3372" y="591"/>
                    </a:lnTo>
                    <a:cubicBezTo>
                      <a:pt x="3498" y="496"/>
                      <a:pt x="3498" y="244"/>
                      <a:pt x="3372" y="118"/>
                    </a:cubicBezTo>
                    <a:cubicBezTo>
                      <a:pt x="3309" y="40"/>
                      <a:pt x="3214" y="0"/>
                      <a:pt x="31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4312;p78">
                <a:extLst>
                  <a:ext uri="{FF2B5EF4-FFF2-40B4-BE49-F238E27FC236}">
                    <a16:creationId xmlns:a16="http://schemas.microsoft.com/office/drawing/2014/main" id="{83DB452A-1E7D-9348-A40F-C1FA35C5BAE6}"/>
                  </a:ext>
                </a:extLst>
              </p:cNvPr>
              <p:cNvSpPr/>
              <p:nvPr/>
            </p:nvSpPr>
            <p:spPr>
              <a:xfrm>
                <a:off x="-30805300" y="2298675"/>
                <a:ext cx="290650" cy="291125"/>
              </a:xfrm>
              <a:custGeom>
                <a:avLst/>
                <a:gdLst/>
                <a:ahLst/>
                <a:cxnLst/>
                <a:rect l="l" t="t" r="r" b="b"/>
                <a:pathLst>
                  <a:path w="11626" h="11645" extrusionOk="0">
                    <a:moveTo>
                      <a:pt x="5797" y="630"/>
                    </a:moveTo>
                    <a:cubicBezTo>
                      <a:pt x="6333" y="630"/>
                      <a:pt x="6806" y="1103"/>
                      <a:pt x="6806" y="1670"/>
                    </a:cubicBezTo>
                    <a:lnTo>
                      <a:pt x="6806" y="4096"/>
                    </a:lnTo>
                    <a:lnTo>
                      <a:pt x="6459" y="4096"/>
                    </a:lnTo>
                    <a:cubicBezTo>
                      <a:pt x="5514" y="4096"/>
                      <a:pt x="4758" y="4852"/>
                      <a:pt x="4758" y="5797"/>
                    </a:cubicBezTo>
                    <a:lnTo>
                      <a:pt x="4758" y="6144"/>
                    </a:lnTo>
                    <a:lnTo>
                      <a:pt x="3088" y="6144"/>
                    </a:lnTo>
                    <a:lnTo>
                      <a:pt x="3088" y="6207"/>
                    </a:lnTo>
                    <a:cubicBezTo>
                      <a:pt x="2993" y="6207"/>
                      <a:pt x="2930" y="6238"/>
                      <a:pt x="2836" y="6270"/>
                    </a:cubicBezTo>
                    <a:lnTo>
                      <a:pt x="2017" y="7057"/>
                    </a:lnTo>
                    <a:lnTo>
                      <a:pt x="2017" y="6490"/>
                    </a:lnTo>
                    <a:cubicBezTo>
                      <a:pt x="2017" y="6301"/>
                      <a:pt x="1859" y="6144"/>
                      <a:pt x="1670" y="6144"/>
                    </a:cubicBezTo>
                    <a:cubicBezTo>
                      <a:pt x="1103" y="6144"/>
                      <a:pt x="631" y="5671"/>
                      <a:pt x="631" y="5136"/>
                    </a:cubicBezTo>
                    <a:lnTo>
                      <a:pt x="631" y="1670"/>
                    </a:lnTo>
                    <a:cubicBezTo>
                      <a:pt x="631" y="1103"/>
                      <a:pt x="1103" y="630"/>
                      <a:pt x="1670" y="630"/>
                    </a:cubicBezTo>
                    <a:close/>
                    <a:moveTo>
                      <a:pt x="9925" y="4852"/>
                    </a:moveTo>
                    <a:cubicBezTo>
                      <a:pt x="10492" y="4852"/>
                      <a:pt x="10964" y="5325"/>
                      <a:pt x="10964" y="5860"/>
                    </a:cubicBezTo>
                    <a:lnTo>
                      <a:pt x="10964" y="8601"/>
                    </a:lnTo>
                    <a:cubicBezTo>
                      <a:pt x="10964" y="9137"/>
                      <a:pt x="10492" y="9609"/>
                      <a:pt x="9925" y="9609"/>
                    </a:cubicBezTo>
                    <a:lnTo>
                      <a:pt x="8538" y="9609"/>
                    </a:lnTo>
                    <a:cubicBezTo>
                      <a:pt x="8475" y="9609"/>
                      <a:pt x="8349" y="9672"/>
                      <a:pt x="8318" y="9735"/>
                    </a:cubicBezTo>
                    <a:lnTo>
                      <a:pt x="7530" y="10523"/>
                    </a:lnTo>
                    <a:lnTo>
                      <a:pt x="7530" y="9987"/>
                    </a:lnTo>
                    <a:cubicBezTo>
                      <a:pt x="7530" y="9767"/>
                      <a:pt x="7373" y="9609"/>
                      <a:pt x="7184" y="9609"/>
                    </a:cubicBezTo>
                    <a:lnTo>
                      <a:pt x="6491" y="9609"/>
                    </a:lnTo>
                    <a:cubicBezTo>
                      <a:pt x="5955" y="9609"/>
                      <a:pt x="5482" y="9137"/>
                      <a:pt x="5482" y="8601"/>
                    </a:cubicBezTo>
                    <a:lnTo>
                      <a:pt x="5482" y="5860"/>
                    </a:lnTo>
                    <a:cubicBezTo>
                      <a:pt x="5482" y="5325"/>
                      <a:pt x="5955" y="4852"/>
                      <a:pt x="6491" y="4852"/>
                    </a:cubicBezTo>
                    <a:close/>
                    <a:moveTo>
                      <a:pt x="1702" y="0"/>
                    </a:moveTo>
                    <a:cubicBezTo>
                      <a:pt x="757" y="0"/>
                      <a:pt x="1" y="756"/>
                      <a:pt x="1" y="1702"/>
                    </a:cubicBezTo>
                    <a:lnTo>
                      <a:pt x="1" y="5167"/>
                    </a:lnTo>
                    <a:cubicBezTo>
                      <a:pt x="1" y="5986"/>
                      <a:pt x="599" y="6711"/>
                      <a:pt x="1387" y="6868"/>
                    </a:cubicBezTo>
                    <a:lnTo>
                      <a:pt x="1387" y="7940"/>
                    </a:lnTo>
                    <a:cubicBezTo>
                      <a:pt x="1387" y="8034"/>
                      <a:pt x="1450" y="8192"/>
                      <a:pt x="1576" y="8255"/>
                    </a:cubicBezTo>
                    <a:cubicBezTo>
                      <a:pt x="1618" y="8265"/>
                      <a:pt x="1663" y="8272"/>
                      <a:pt x="1708" y="8272"/>
                    </a:cubicBezTo>
                    <a:cubicBezTo>
                      <a:pt x="1796" y="8272"/>
                      <a:pt x="1880" y="8244"/>
                      <a:pt x="1922" y="8160"/>
                    </a:cubicBezTo>
                    <a:lnTo>
                      <a:pt x="3246" y="6900"/>
                    </a:lnTo>
                    <a:lnTo>
                      <a:pt x="4821" y="6900"/>
                    </a:lnTo>
                    <a:lnTo>
                      <a:pt x="4821" y="8601"/>
                    </a:lnTo>
                    <a:cubicBezTo>
                      <a:pt x="4821" y="9546"/>
                      <a:pt x="5545" y="10302"/>
                      <a:pt x="6491" y="10302"/>
                    </a:cubicBezTo>
                    <a:lnTo>
                      <a:pt x="6869" y="10302"/>
                    </a:lnTo>
                    <a:lnTo>
                      <a:pt x="6869" y="11311"/>
                    </a:lnTo>
                    <a:cubicBezTo>
                      <a:pt x="6869" y="11468"/>
                      <a:pt x="6932" y="11594"/>
                      <a:pt x="7058" y="11626"/>
                    </a:cubicBezTo>
                    <a:cubicBezTo>
                      <a:pt x="7104" y="11637"/>
                      <a:pt x="7154" y="11644"/>
                      <a:pt x="7202" y="11644"/>
                    </a:cubicBezTo>
                    <a:cubicBezTo>
                      <a:pt x="7286" y="11644"/>
                      <a:pt x="7364" y="11623"/>
                      <a:pt x="7404" y="11563"/>
                    </a:cubicBezTo>
                    <a:lnTo>
                      <a:pt x="8664" y="10302"/>
                    </a:lnTo>
                    <a:lnTo>
                      <a:pt x="9925" y="10302"/>
                    </a:lnTo>
                    <a:cubicBezTo>
                      <a:pt x="10870" y="10302"/>
                      <a:pt x="11626" y="9546"/>
                      <a:pt x="11626" y="8601"/>
                    </a:cubicBezTo>
                    <a:lnTo>
                      <a:pt x="11626" y="5892"/>
                    </a:lnTo>
                    <a:cubicBezTo>
                      <a:pt x="11626" y="4884"/>
                      <a:pt x="10870" y="4159"/>
                      <a:pt x="9925" y="4159"/>
                    </a:cubicBezTo>
                    <a:lnTo>
                      <a:pt x="7530" y="4159"/>
                    </a:lnTo>
                    <a:lnTo>
                      <a:pt x="7530" y="1702"/>
                    </a:lnTo>
                    <a:cubicBezTo>
                      <a:pt x="7530" y="756"/>
                      <a:pt x="6774" y="0"/>
                      <a:pt x="58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4313;p78">
                <a:extLst>
                  <a:ext uri="{FF2B5EF4-FFF2-40B4-BE49-F238E27FC236}">
                    <a16:creationId xmlns:a16="http://schemas.microsoft.com/office/drawing/2014/main" id="{D0570F62-1B35-8915-6BB1-BE37B94368A1}"/>
                  </a:ext>
                </a:extLst>
              </p:cNvPr>
              <p:cNvSpPr/>
              <p:nvPr/>
            </p:nvSpPr>
            <p:spPr>
              <a:xfrm>
                <a:off x="-30737575" y="2332550"/>
                <a:ext cx="536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2773" extrusionOk="0">
                    <a:moveTo>
                      <a:pt x="1041" y="0"/>
                    </a:moveTo>
                    <a:cubicBezTo>
                      <a:pt x="474" y="0"/>
                      <a:pt x="1" y="473"/>
                      <a:pt x="1" y="1008"/>
                    </a:cubicBezTo>
                    <a:cubicBezTo>
                      <a:pt x="1" y="1197"/>
                      <a:pt x="158" y="1355"/>
                      <a:pt x="379" y="1355"/>
                    </a:cubicBezTo>
                    <a:cubicBezTo>
                      <a:pt x="568" y="1355"/>
                      <a:pt x="726" y="1197"/>
                      <a:pt x="726" y="1008"/>
                    </a:cubicBezTo>
                    <a:cubicBezTo>
                      <a:pt x="726" y="819"/>
                      <a:pt x="883" y="662"/>
                      <a:pt x="1072" y="662"/>
                    </a:cubicBezTo>
                    <a:cubicBezTo>
                      <a:pt x="1293" y="662"/>
                      <a:pt x="1450" y="819"/>
                      <a:pt x="1450" y="1008"/>
                    </a:cubicBezTo>
                    <a:cubicBezTo>
                      <a:pt x="1450" y="1103"/>
                      <a:pt x="1324" y="1292"/>
                      <a:pt x="1198" y="1323"/>
                    </a:cubicBezTo>
                    <a:cubicBezTo>
                      <a:pt x="915" y="1449"/>
                      <a:pt x="757" y="1701"/>
                      <a:pt x="757" y="1953"/>
                    </a:cubicBezTo>
                    <a:lnTo>
                      <a:pt x="757" y="2426"/>
                    </a:lnTo>
                    <a:cubicBezTo>
                      <a:pt x="757" y="2615"/>
                      <a:pt x="915" y="2772"/>
                      <a:pt x="1135" y="2772"/>
                    </a:cubicBezTo>
                    <a:cubicBezTo>
                      <a:pt x="1324" y="2772"/>
                      <a:pt x="1482" y="2615"/>
                      <a:pt x="1482" y="2426"/>
                    </a:cubicBezTo>
                    <a:lnTo>
                      <a:pt x="1482" y="1953"/>
                    </a:lnTo>
                    <a:cubicBezTo>
                      <a:pt x="1860" y="1796"/>
                      <a:pt x="2143" y="1418"/>
                      <a:pt x="2143" y="1008"/>
                    </a:cubicBezTo>
                    <a:cubicBezTo>
                      <a:pt x="2049" y="473"/>
                      <a:pt x="1576" y="0"/>
                      <a:pt x="10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1BB975-69D4-E05B-BDEF-DC11A6838E2D}"/>
              </a:ext>
            </a:extLst>
          </p:cNvPr>
          <p:cNvGrpSpPr/>
          <p:nvPr/>
        </p:nvGrpSpPr>
        <p:grpSpPr>
          <a:xfrm>
            <a:off x="6978440" y="1338839"/>
            <a:ext cx="1847397" cy="3642610"/>
            <a:chOff x="4760535" y="1331356"/>
            <a:chExt cx="1847397" cy="3642610"/>
          </a:xfrm>
        </p:grpSpPr>
        <p:grpSp>
          <p:nvGrpSpPr>
            <p:cNvPr id="762" name="Google Shape;762;p30"/>
            <p:cNvGrpSpPr/>
            <p:nvPr/>
          </p:nvGrpSpPr>
          <p:grpSpPr>
            <a:xfrm>
              <a:off x="4760535" y="1331356"/>
              <a:ext cx="1847397" cy="3642610"/>
              <a:chOff x="5869488" y="1889450"/>
              <a:chExt cx="1847397" cy="3642610"/>
            </a:xfrm>
          </p:grpSpPr>
          <p:sp>
            <p:nvSpPr>
              <p:cNvPr id="763" name="Google Shape;763;p30"/>
              <p:cNvSpPr/>
              <p:nvPr/>
            </p:nvSpPr>
            <p:spPr>
              <a:xfrm>
                <a:off x="5869488" y="1889450"/>
                <a:ext cx="1766000" cy="1729700"/>
              </a:xfrm>
              <a:custGeom>
                <a:avLst/>
                <a:gdLst/>
                <a:ahLst/>
                <a:cxnLst/>
                <a:rect l="l" t="t" r="r" b="b"/>
                <a:pathLst>
                  <a:path w="70640" h="69188" extrusionOk="0">
                    <a:moveTo>
                      <a:pt x="35320" y="1"/>
                    </a:moveTo>
                    <a:cubicBezTo>
                      <a:pt x="33418" y="1"/>
                      <a:pt x="31516" y="727"/>
                      <a:pt x="30064" y="2180"/>
                    </a:cubicBezTo>
                    <a:lnTo>
                      <a:pt x="2905" y="29338"/>
                    </a:lnTo>
                    <a:cubicBezTo>
                      <a:pt x="0" y="32243"/>
                      <a:pt x="0" y="36958"/>
                      <a:pt x="2905" y="39863"/>
                    </a:cubicBezTo>
                    <a:lnTo>
                      <a:pt x="30064" y="67009"/>
                    </a:lnTo>
                    <a:cubicBezTo>
                      <a:pt x="31516" y="68462"/>
                      <a:pt x="33418" y="69188"/>
                      <a:pt x="35320" y="69188"/>
                    </a:cubicBezTo>
                    <a:cubicBezTo>
                      <a:pt x="37222" y="69188"/>
                      <a:pt x="39124" y="68462"/>
                      <a:pt x="40577" y="67009"/>
                    </a:cubicBezTo>
                    <a:lnTo>
                      <a:pt x="67735" y="39863"/>
                    </a:lnTo>
                    <a:cubicBezTo>
                      <a:pt x="70640" y="36958"/>
                      <a:pt x="70640" y="32243"/>
                      <a:pt x="67735" y="29338"/>
                    </a:cubicBezTo>
                    <a:lnTo>
                      <a:pt x="40577" y="2180"/>
                    </a:lnTo>
                    <a:cubicBezTo>
                      <a:pt x="39124" y="727"/>
                      <a:pt x="37222" y="1"/>
                      <a:pt x="35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0"/>
              <p:cNvSpPr txBox="1"/>
              <p:nvPr/>
            </p:nvSpPr>
            <p:spPr>
              <a:xfrm>
                <a:off x="5950886" y="4181974"/>
                <a:ext cx="1765999" cy="13500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Sharing what you have learned with peers and community.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69" name="Google Shape;769;p30"/>
              <p:cNvSpPr txBox="1"/>
              <p:nvPr/>
            </p:nvSpPr>
            <p:spPr>
              <a:xfrm>
                <a:off x="5869488" y="3720629"/>
                <a:ext cx="1765999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Sharing</a:t>
                </a:r>
                <a:endParaRPr sz="2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70" name="Google Shape;770;p30"/>
              <p:cNvSpPr/>
              <p:nvPr/>
            </p:nvSpPr>
            <p:spPr>
              <a:xfrm>
                <a:off x="6354468" y="2366088"/>
                <a:ext cx="777015" cy="776751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0"/>
              <p:cNvSpPr/>
              <p:nvPr/>
            </p:nvSpPr>
            <p:spPr>
              <a:xfrm>
                <a:off x="6407760" y="2419317"/>
                <a:ext cx="670432" cy="670292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35339" extrusionOk="0">
                    <a:moveTo>
                      <a:pt x="3204" y="1"/>
                    </a:moveTo>
                    <a:cubicBezTo>
                      <a:pt x="1442" y="1"/>
                      <a:pt x="1" y="1429"/>
                      <a:pt x="1" y="3203"/>
                    </a:cubicBezTo>
                    <a:lnTo>
                      <a:pt x="1" y="32135"/>
                    </a:lnTo>
                    <a:cubicBezTo>
                      <a:pt x="1" y="33909"/>
                      <a:pt x="1442" y="35338"/>
                      <a:pt x="3204" y="35338"/>
                    </a:cubicBezTo>
                    <a:lnTo>
                      <a:pt x="32136" y="35338"/>
                    </a:lnTo>
                    <a:cubicBezTo>
                      <a:pt x="33910" y="35338"/>
                      <a:pt x="35351" y="33909"/>
                      <a:pt x="35351" y="32135"/>
                    </a:cubicBezTo>
                    <a:lnTo>
                      <a:pt x="35351" y="3203"/>
                    </a:lnTo>
                    <a:cubicBezTo>
                      <a:pt x="35351" y="1429"/>
                      <a:pt x="33910" y="1"/>
                      <a:pt x="32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 dirty="0">
                  <a:solidFill>
                    <a:schemeClr val="accent4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0" name="Google Shape;14322;p78" descr="Two People Talking Icon">
              <a:extLst>
                <a:ext uri="{FF2B5EF4-FFF2-40B4-BE49-F238E27FC236}">
                  <a16:creationId xmlns:a16="http://schemas.microsoft.com/office/drawing/2014/main" id="{1708BA0C-34AF-D594-92EB-48D92514A443}"/>
                </a:ext>
              </a:extLst>
            </p:cNvPr>
            <p:cNvGrpSpPr/>
            <p:nvPr/>
          </p:nvGrpSpPr>
          <p:grpSpPr>
            <a:xfrm>
              <a:off x="5405422" y="1978205"/>
              <a:ext cx="457200" cy="457200"/>
              <a:chOff x="2821450" y="2957850"/>
              <a:chExt cx="259275" cy="258550"/>
            </a:xfrm>
            <a:solidFill>
              <a:schemeClr val="accent2"/>
            </a:solidFill>
          </p:grpSpPr>
          <p:sp>
            <p:nvSpPr>
              <p:cNvPr id="21" name="Google Shape;14323;p78">
                <a:extLst>
                  <a:ext uri="{FF2B5EF4-FFF2-40B4-BE49-F238E27FC236}">
                    <a16:creationId xmlns:a16="http://schemas.microsoft.com/office/drawing/2014/main" id="{DE828F04-1915-BF19-69F1-36B19274E110}"/>
                  </a:ext>
                </a:extLst>
              </p:cNvPr>
              <p:cNvSpPr/>
              <p:nvPr/>
            </p:nvSpPr>
            <p:spPr>
              <a:xfrm>
                <a:off x="2821450" y="3080500"/>
                <a:ext cx="2592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5436" extrusionOk="0">
                    <a:moveTo>
                      <a:pt x="2677" y="585"/>
                    </a:moveTo>
                    <a:cubicBezTo>
                      <a:pt x="3151" y="585"/>
                      <a:pt x="3569" y="1004"/>
                      <a:pt x="3569" y="1505"/>
                    </a:cubicBezTo>
                    <a:cubicBezTo>
                      <a:pt x="3569" y="1979"/>
                      <a:pt x="3151" y="2397"/>
                      <a:pt x="2677" y="2397"/>
                    </a:cubicBezTo>
                    <a:cubicBezTo>
                      <a:pt x="2147" y="2397"/>
                      <a:pt x="1757" y="1979"/>
                      <a:pt x="1757" y="1505"/>
                    </a:cubicBezTo>
                    <a:cubicBezTo>
                      <a:pt x="1757" y="1004"/>
                      <a:pt x="2175" y="585"/>
                      <a:pt x="2677" y="585"/>
                    </a:cubicBezTo>
                    <a:close/>
                    <a:moveTo>
                      <a:pt x="7555" y="585"/>
                    </a:moveTo>
                    <a:cubicBezTo>
                      <a:pt x="8029" y="585"/>
                      <a:pt x="8447" y="1004"/>
                      <a:pt x="8447" y="1505"/>
                    </a:cubicBezTo>
                    <a:cubicBezTo>
                      <a:pt x="8447" y="1979"/>
                      <a:pt x="8029" y="2397"/>
                      <a:pt x="7555" y="2397"/>
                    </a:cubicBezTo>
                    <a:cubicBezTo>
                      <a:pt x="7025" y="2397"/>
                      <a:pt x="6635" y="1979"/>
                      <a:pt x="6635" y="1505"/>
                    </a:cubicBezTo>
                    <a:cubicBezTo>
                      <a:pt x="6635" y="1004"/>
                      <a:pt x="7053" y="585"/>
                      <a:pt x="7555" y="585"/>
                    </a:cubicBezTo>
                    <a:close/>
                    <a:moveTo>
                      <a:pt x="2677" y="2983"/>
                    </a:moveTo>
                    <a:cubicBezTo>
                      <a:pt x="3736" y="2983"/>
                      <a:pt x="4628" y="3791"/>
                      <a:pt x="4795" y="4795"/>
                    </a:cubicBezTo>
                    <a:lnTo>
                      <a:pt x="586" y="4795"/>
                    </a:lnTo>
                    <a:cubicBezTo>
                      <a:pt x="698" y="3791"/>
                      <a:pt x="1618" y="2983"/>
                      <a:pt x="2677" y="2983"/>
                    </a:cubicBezTo>
                    <a:close/>
                    <a:moveTo>
                      <a:pt x="7555" y="2983"/>
                    </a:moveTo>
                    <a:cubicBezTo>
                      <a:pt x="8614" y="2983"/>
                      <a:pt x="9506" y="3791"/>
                      <a:pt x="9646" y="4795"/>
                    </a:cubicBezTo>
                    <a:lnTo>
                      <a:pt x="5409" y="4795"/>
                    </a:lnTo>
                    <a:cubicBezTo>
                      <a:pt x="5548" y="3791"/>
                      <a:pt x="6468" y="2983"/>
                      <a:pt x="7555" y="2983"/>
                    </a:cubicBezTo>
                    <a:close/>
                    <a:moveTo>
                      <a:pt x="2733" y="0"/>
                    </a:moveTo>
                    <a:cubicBezTo>
                      <a:pt x="1896" y="0"/>
                      <a:pt x="1227" y="669"/>
                      <a:pt x="1227" y="1505"/>
                    </a:cubicBezTo>
                    <a:cubicBezTo>
                      <a:pt x="1227" y="1951"/>
                      <a:pt x="1395" y="2342"/>
                      <a:pt x="1729" y="2620"/>
                    </a:cubicBezTo>
                    <a:cubicBezTo>
                      <a:pt x="698" y="3039"/>
                      <a:pt x="1" y="4014"/>
                      <a:pt x="1" y="5129"/>
                    </a:cubicBezTo>
                    <a:cubicBezTo>
                      <a:pt x="1" y="5296"/>
                      <a:pt x="140" y="5436"/>
                      <a:pt x="335" y="5436"/>
                    </a:cubicBezTo>
                    <a:lnTo>
                      <a:pt x="10036" y="5436"/>
                    </a:lnTo>
                    <a:cubicBezTo>
                      <a:pt x="10231" y="5436"/>
                      <a:pt x="10370" y="5296"/>
                      <a:pt x="10370" y="5129"/>
                    </a:cubicBezTo>
                    <a:cubicBezTo>
                      <a:pt x="10259" y="3958"/>
                      <a:pt x="9562" y="2983"/>
                      <a:pt x="8559" y="2620"/>
                    </a:cubicBezTo>
                    <a:cubicBezTo>
                      <a:pt x="8865" y="2342"/>
                      <a:pt x="9032" y="1951"/>
                      <a:pt x="9032" y="1505"/>
                    </a:cubicBezTo>
                    <a:cubicBezTo>
                      <a:pt x="9032" y="669"/>
                      <a:pt x="8391" y="0"/>
                      <a:pt x="7555" y="0"/>
                    </a:cubicBezTo>
                    <a:cubicBezTo>
                      <a:pt x="6719" y="0"/>
                      <a:pt x="6050" y="669"/>
                      <a:pt x="6050" y="1505"/>
                    </a:cubicBezTo>
                    <a:cubicBezTo>
                      <a:pt x="6050" y="1951"/>
                      <a:pt x="6217" y="2342"/>
                      <a:pt x="6524" y="2620"/>
                    </a:cubicBezTo>
                    <a:cubicBezTo>
                      <a:pt x="5910" y="2843"/>
                      <a:pt x="5409" y="3317"/>
                      <a:pt x="5130" y="3903"/>
                    </a:cubicBezTo>
                    <a:cubicBezTo>
                      <a:pt x="4823" y="3317"/>
                      <a:pt x="4322" y="2843"/>
                      <a:pt x="3736" y="2620"/>
                    </a:cubicBezTo>
                    <a:cubicBezTo>
                      <a:pt x="4043" y="2342"/>
                      <a:pt x="4238" y="1951"/>
                      <a:pt x="4238" y="1505"/>
                    </a:cubicBezTo>
                    <a:cubicBezTo>
                      <a:pt x="4238" y="669"/>
                      <a:pt x="3569" y="0"/>
                      <a:pt x="2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4324;p78">
                <a:extLst>
                  <a:ext uri="{FF2B5EF4-FFF2-40B4-BE49-F238E27FC236}">
                    <a16:creationId xmlns:a16="http://schemas.microsoft.com/office/drawing/2014/main" id="{E69CD7E3-7823-1EE2-4A6B-9038D653E2B9}"/>
                  </a:ext>
                </a:extLst>
              </p:cNvPr>
              <p:cNvSpPr/>
              <p:nvPr/>
            </p:nvSpPr>
            <p:spPr>
              <a:xfrm>
                <a:off x="2831900" y="2957850"/>
                <a:ext cx="2286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4254" extrusionOk="0">
                    <a:moveTo>
                      <a:pt x="8336" y="585"/>
                    </a:moveTo>
                    <a:cubicBezTo>
                      <a:pt x="8531" y="585"/>
                      <a:pt x="8642" y="725"/>
                      <a:pt x="8642" y="892"/>
                    </a:cubicBezTo>
                    <a:lnTo>
                      <a:pt x="8642" y="2119"/>
                    </a:lnTo>
                    <a:cubicBezTo>
                      <a:pt x="8642" y="2286"/>
                      <a:pt x="8531" y="2425"/>
                      <a:pt x="8336" y="2425"/>
                    </a:cubicBezTo>
                    <a:lnTo>
                      <a:pt x="7137" y="2425"/>
                    </a:lnTo>
                    <a:cubicBezTo>
                      <a:pt x="6942" y="2425"/>
                      <a:pt x="6803" y="2565"/>
                      <a:pt x="6803" y="2732"/>
                    </a:cubicBezTo>
                    <a:lnTo>
                      <a:pt x="6803" y="3234"/>
                    </a:lnTo>
                    <a:lnTo>
                      <a:pt x="6106" y="2537"/>
                    </a:lnTo>
                    <a:cubicBezTo>
                      <a:pt x="6050" y="2453"/>
                      <a:pt x="5966" y="2425"/>
                      <a:pt x="5911" y="2425"/>
                    </a:cubicBezTo>
                    <a:lnTo>
                      <a:pt x="3430" y="2425"/>
                    </a:lnTo>
                    <a:cubicBezTo>
                      <a:pt x="3346" y="2425"/>
                      <a:pt x="3262" y="2453"/>
                      <a:pt x="3207" y="2537"/>
                    </a:cubicBezTo>
                    <a:lnTo>
                      <a:pt x="2510" y="3234"/>
                    </a:lnTo>
                    <a:lnTo>
                      <a:pt x="2510" y="2732"/>
                    </a:lnTo>
                    <a:cubicBezTo>
                      <a:pt x="2510" y="2565"/>
                      <a:pt x="2370" y="2425"/>
                      <a:pt x="2203" y="2425"/>
                    </a:cubicBezTo>
                    <a:lnTo>
                      <a:pt x="1032" y="2425"/>
                    </a:lnTo>
                    <a:cubicBezTo>
                      <a:pt x="865" y="2425"/>
                      <a:pt x="726" y="2286"/>
                      <a:pt x="726" y="2119"/>
                    </a:cubicBezTo>
                    <a:lnTo>
                      <a:pt x="726" y="892"/>
                    </a:lnTo>
                    <a:cubicBezTo>
                      <a:pt x="726" y="725"/>
                      <a:pt x="865" y="585"/>
                      <a:pt x="1032" y="585"/>
                    </a:cubicBezTo>
                    <a:close/>
                    <a:moveTo>
                      <a:pt x="921" y="0"/>
                    </a:moveTo>
                    <a:cubicBezTo>
                      <a:pt x="447" y="0"/>
                      <a:pt x="1" y="418"/>
                      <a:pt x="1" y="892"/>
                    </a:cubicBezTo>
                    <a:lnTo>
                      <a:pt x="1" y="2119"/>
                    </a:lnTo>
                    <a:cubicBezTo>
                      <a:pt x="1" y="2592"/>
                      <a:pt x="419" y="3011"/>
                      <a:pt x="921" y="3011"/>
                    </a:cubicBezTo>
                    <a:lnTo>
                      <a:pt x="1841" y="3011"/>
                    </a:lnTo>
                    <a:lnTo>
                      <a:pt x="1841" y="3958"/>
                    </a:lnTo>
                    <a:cubicBezTo>
                      <a:pt x="1924" y="4098"/>
                      <a:pt x="2008" y="4209"/>
                      <a:pt x="2120" y="4237"/>
                    </a:cubicBezTo>
                    <a:cubicBezTo>
                      <a:pt x="2150" y="4247"/>
                      <a:pt x="2188" y="4254"/>
                      <a:pt x="2228" y="4254"/>
                    </a:cubicBezTo>
                    <a:cubicBezTo>
                      <a:pt x="2298" y="4254"/>
                      <a:pt x="2373" y="4234"/>
                      <a:pt x="2426" y="4181"/>
                    </a:cubicBezTo>
                    <a:lnTo>
                      <a:pt x="3541" y="3011"/>
                    </a:lnTo>
                    <a:lnTo>
                      <a:pt x="5743" y="3011"/>
                    </a:lnTo>
                    <a:lnTo>
                      <a:pt x="6830" y="4181"/>
                    </a:lnTo>
                    <a:cubicBezTo>
                      <a:pt x="6883" y="4234"/>
                      <a:pt x="6959" y="4254"/>
                      <a:pt x="7035" y="4254"/>
                    </a:cubicBezTo>
                    <a:cubicBezTo>
                      <a:pt x="7080" y="4254"/>
                      <a:pt x="7124" y="4247"/>
                      <a:pt x="7165" y="4237"/>
                    </a:cubicBezTo>
                    <a:cubicBezTo>
                      <a:pt x="7249" y="4209"/>
                      <a:pt x="7332" y="4070"/>
                      <a:pt x="7332" y="3958"/>
                    </a:cubicBezTo>
                    <a:lnTo>
                      <a:pt x="7332" y="3011"/>
                    </a:lnTo>
                    <a:lnTo>
                      <a:pt x="8224" y="3011"/>
                    </a:lnTo>
                    <a:cubicBezTo>
                      <a:pt x="8726" y="3011"/>
                      <a:pt x="9144" y="2592"/>
                      <a:pt x="9144" y="2119"/>
                    </a:cubicBezTo>
                    <a:lnTo>
                      <a:pt x="9144" y="892"/>
                    </a:lnTo>
                    <a:cubicBezTo>
                      <a:pt x="9144" y="418"/>
                      <a:pt x="8726" y="0"/>
                      <a:pt x="82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4325;p78">
                <a:extLst>
                  <a:ext uri="{FF2B5EF4-FFF2-40B4-BE49-F238E27FC236}">
                    <a16:creationId xmlns:a16="http://schemas.microsoft.com/office/drawing/2014/main" id="{55307AEF-3309-8D3D-8511-C571B5229E0C}"/>
                  </a:ext>
                </a:extLst>
              </p:cNvPr>
              <p:cNvSpPr/>
              <p:nvPr/>
            </p:nvSpPr>
            <p:spPr>
              <a:xfrm>
                <a:off x="3024600" y="2966925"/>
                <a:ext cx="29875" cy="5849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2376" extrusionOk="0">
                    <a:moveTo>
                      <a:pt x="159" y="2269"/>
                    </a:moveTo>
                    <a:cubicBezTo>
                      <a:pt x="131" y="2225"/>
                      <a:pt x="349" y="2178"/>
                      <a:pt x="444" y="2102"/>
                    </a:cubicBezTo>
                    <a:cubicBezTo>
                      <a:pt x="539" y="2027"/>
                      <a:pt x="682" y="2090"/>
                      <a:pt x="730" y="1816"/>
                    </a:cubicBezTo>
                    <a:cubicBezTo>
                      <a:pt x="778" y="1542"/>
                      <a:pt x="774" y="725"/>
                      <a:pt x="730" y="459"/>
                    </a:cubicBezTo>
                    <a:cubicBezTo>
                      <a:pt x="686" y="193"/>
                      <a:pt x="587" y="273"/>
                      <a:pt x="468" y="221"/>
                    </a:cubicBezTo>
                    <a:cubicBezTo>
                      <a:pt x="349" y="169"/>
                      <a:pt x="-16" y="185"/>
                      <a:pt x="16" y="149"/>
                    </a:cubicBezTo>
                    <a:cubicBezTo>
                      <a:pt x="48" y="113"/>
                      <a:pt x="473" y="-21"/>
                      <a:pt x="659" y="7"/>
                    </a:cubicBezTo>
                    <a:cubicBezTo>
                      <a:pt x="846" y="35"/>
                      <a:pt x="1048" y="54"/>
                      <a:pt x="1135" y="316"/>
                    </a:cubicBezTo>
                    <a:cubicBezTo>
                      <a:pt x="1222" y="578"/>
                      <a:pt x="1183" y="1276"/>
                      <a:pt x="1183" y="1578"/>
                    </a:cubicBezTo>
                    <a:cubicBezTo>
                      <a:pt x="1183" y="1880"/>
                      <a:pt x="1230" y="1995"/>
                      <a:pt x="1135" y="2126"/>
                    </a:cubicBezTo>
                    <a:cubicBezTo>
                      <a:pt x="1040" y="2257"/>
                      <a:pt x="774" y="2340"/>
                      <a:pt x="611" y="2364"/>
                    </a:cubicBezTo>
                    <a:cubicBezTo>
                      <a:pt x="448" y="2388"/>
                      <a:pt x="187" y="2313"/>
                      <a:pt x="159" y="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 animBg="1"/>
      <p:bldP spid="774" grpId="0" animBg="1"/>
      <p:bldP spid="7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51197706-3D7B-897D-FE56-2C0614A6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07" name="Google Shape;1207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Aggregation of Resources</a:t>
            </a:r>
            <a:endParaRPr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CB3469-0097-570D-D8CE-11E338ED76B1}"/>
              </a:ext>
            </a:extLst>
          </p:cNvPr>
          <p:cNvGrpSpPr/>
          <p:nvPr/>
        </p:nvGrpSpPr>
        <p:grpSpPr>
          <a:xfrm>
            <a:off x="161012" y="1291486"/>
            <a:ext cx="5108807" cy="1411763"/>
            <a:chOff x="161012" y="1291486"/>
            <a:chExt cx="5108807" cy="1411763"/>
          </a:xfrm>
        </p:grpSpPr>
        <p:grpSp>
          <p:nvGrpSpPr>
            <p:cNvPr id="1194" name="Google Shape;1194;p40"/>
            <p:cNvGrpSpPr/>
            <p:nvPr/>
          </p:nvGrpSpPr>
          <p:grpSpPr>
            <a:xfrm>
              <a:off x="161012" y="1291486"/>
              <a:ext cx="5108807" cy="1411763"/>
              <a:chOff x="161012" y="1291486"/>
              <a:chExt cx="5108807" cy="1411763"/>
            </a:xfrm>
          </p:grpSpPr>
          <p:sp>
            <p:nvSpPr>
              <p:cNvPr id="1195" name="Google Shape;1195;p40"/>
              <p:cNvSpPr txBox="1"/>
              <p:nvPr/>
            </p:nvSpPr>
            <p:spPr>
              <a:xfrm flipH="1">
                <a:off x="161012" y="1606792"/>
                <a:ext cx="2506238" cy="4784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Internal Web Pages</a:t>
                </a:r>
                <a:endParaRPr sz="2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196" name="Google Shape;1196;p40"/>
              <p:cNvSpPr txBox="1"/>
              <p:nvPr/>
            </p:nvSpPr>
            <p:spPr>
              <a:xfrm flipH="1">
                <a:off x="298445" y="1938398"/>
                <a:ext cx="2368830" cy="764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Focused on roles and resources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197" name="Google Shape;1197;p40"/>
              <p:cNvCxnSpPr>
                <a:cxnSpLocks/>
                <a:stCxn id="1195" idx="1"/>
              </p:cNvCxnSpPr>
              <p:nvPr/>
            </p:nvCxnSpPr>
            <p:spPr>
              <a:xfrm flipV="1">
                <a:off x="2667250" y="1708951"/>
                <a:ext cx="1507996" cy="137071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99" name="Google Shape;1199;p40"/>
              <p:cNvGrpSpPr/>
              <p:nvPr/>
            </p:nvGrpSpPr>
            <p:grpSpPr>
              <a:xfrm>
                <a:off x="4035193" y="1291486"/>
                <a:ext cx="1234626" cy="1201587"/>
                <a:chOff x="3750225" y="1774000"/>
                <a:chExt cx="149575" cy="145525"/>
              </a:xfrm>
            </p:grpSpPr>
            <p:sp>
              <p:nvSpPr>
                <p:cNvPr id="1200" name="Google Shape;1200;p40"/>
                <p:cNvSpPr/>
                <p:nvPr/>
              </p:nvSpPr>
              <p:spPr>
                <a:xfrm>
                  <a:off x="3750225" y="1774000"/>
                  <a:ext cx="149575" cy="1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3" h="5821" extrusionOk="0">
                      <a:moveTo>
                        <a:pt x="2652" y="1"/>
                      </a:moveTo>
                      <a:cubicBezTo>
                        <a:pt x="1473" y="1"/>
                        <a:pt x="333" y="843"/>
                        <a:pt x="176" y="2200"/>
                      </a:cubicBezTo>
                      <a:cubicBezTo>
                        <a:pt x="1" y="3763"/>
                        <a:pt x="1259" y="4955"/>
                        <a:pt x="2643" y="4955"/>
                      </a:cubicBezTo>
                      <a:cubicBezTo>
                        <a:pt x="3079" y="4955"/>
                        <a:pt x="3528" y="4836"/>
                        <a:pt x="3948" y="4573"/>
                      </a:cubicBezTo>
                      <a:lnTo>
                        <a:pt x="5203" y="5821"/>
                      </a:lnTo>
                      <a:lnTo>
                        <a:pt x="5982" y="5035"/>
                      </a:lnTo>
                      <a:lnTo>
                        <a:pt x="4735" y="3787"/>
                      </a:lnTo>
                      <a:cubicBezTo>
                        <a:pt x="5340" y="2813"/>
                        <a:pt x="5196" y="1544"/>
                        <a:pt x="4388" y="729"/>
                      </a:cubicBezTo>
                      <a:cubicBezTo>
                        <a:pt x="3888" y="228"/>
                        <a:pt x="3265" y="1"/>
                        <a:pt x="26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40"/>
                <p:cNvSpPr/>
                <p:nvPr/>
              </p:nvSpPr>
              <p:spPr>
                <a:xfrm>
                  <a:off x="3776075" y="1794931"/>
                  <a:ext cx="82600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152" extrusionOk="0">
                      <a:moveTo>
                        <a:pt x="1658" y="1"/>
                      </a:moveTo>
                      <a:cubicBezTo>
                        <a:pt x="853" y="1"/>
                        <a:pt x="162" y="612"/>
                        <a:pt x="87" y="1428"/>
                      </a:cubicBezTo>
                      <a:cubicBezTo>
                        <a:pt x="1" y="2294"/>
                        <a:pt x="635" y="3058"/>
                        <a:pt x="1501" y="3145"/>
                      </a:cubicBezTo>
                      <a:cubicBezTo>
                        <a:pt x="1550" y="3149"/>
                        <a:pt x="1598" y="3151"/>
                        <a:pt x="1647" y="3151"/>
                      </a:cubicBezTo>
                      <a:cubicBezTo>
                        <a:pt x="2451" y="3151"/>
                        <a:pt x="3142" y="2540"/>
                        <a:pt x="3217" y="1724"/>
                      </a:cubicBezTo>
                      <a:cubicBezTo>
                        <a:pt x="3304" y="858"/>
                        <a:pt x="2669" y="94"/>
                        <a:pt x="1804" y="7"/>
                      </a:cubicBezTo>
                      <a:cubicBezTo>
                        <a:pt x="1755" y="3"/>
                        <a:pt x="1706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" name="Google Shape;13588;p76" descr="Computer Icon">
              <a:extLst>
                <a:ext uri="{FF2B5EF4-FFF2-40B4-BE49-F238E27FC236}">
                  <a16:creationId xmlns:a16="http://schemas.microsoft.com/office/drawing/2014/main" id="{54FB6977-8411-55D3-7478-606EFA957364}"/>
                </a:ext>
              </a:extLst>
            </p:cNvPr>
            <p:cNvGrpSpPr/>
            <p:nvPr/>
          </p:nvGrpSpPr>
          <p:grpSpPr>
            <a:xfrm>
              <a:off x="4360864" y="1612523"/>
              <a:ext cx="457200" cy="365760"/>
              <a:chOff x="-41694200" y="2382950"/>
              <a:chExt cx="317425" cy="248900"/>
            </a:xfrm>
            <a:solidFill>
              <a:schemeClr val="accent1"/>
            </a:solidFill>
          </p:grpSpPr>
          <p:sp>
            <p:nvSpPr>
              <p:cNvPr id="4" name="Google Shape;13589;p76">
                <a:extLst>
                  <a:ext uri="{FF2B5EF4-FFF2-40B4-BE49-F238E27FC236}">
                    <a16:creationId xmlns:a16="http://schemas.microsoft.com/office/drawing/2014/main" id="{7EDF87A6-E8A3-3489-275F-C401318E44C4}"/>
                  </a:ext>
                </a:extLst>
              </p:cNvPr>
              <p:cNvSpPr/>
              <p:nvPr/>
            </p:nvSpPr>
            <p:spPr>
              <a:xfrm>
                <a:off x="-41694200" y="2382950"/>
                <a:ext cx="317425" cy="248900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9956" extrusionOk="0">
                    <a:moveTo>
                      <a:pt x="10555" y="851"/>
                    </a:moveTo>
                    <a:cubicBezTo>
                      <a:pt x="10807" y="851"/>
                      <a:pt x="10964" y="1040"/>
                      <a:pt x="10964" y="1292"/>
                    </a:cubicBezTo>
                    <a:lnTo>
                      <a:pt x="10964" y="7499"/>
                    </a:lnTo>
                    <a:lnTo>
                      <a:pt x="1576" y="7499"/>
                    </a:lnTo>
                    <a:lnTo>
                      <a:pt x="1576" y="1292"/>
                    </a:lnTo>
                    <a:lnTo>
                      <a:pt x="1607" y="1292"/>
                    </a:lnTo>
                    <a:cubicBezTo>
                      <a:pt x="1607" y="1040"/>
                      <a:pt x="1828" y="882"/>
                      <a:pt x="2017" y="851"/>
                    </a:cubicBezTo>
                    <a:close/>
                    <a:moveTo>
                      <a:pt x="8507" y="8286"/>
                    </a:moveTo>
                    <a:lnTo>
                      <a:pt x="8507" y="8727"/>
                    </a:lnTo>
                    <a:cubicBezTo>
                      <a:pt x="8507" y="8918"/>
                      <a:pt x="8633" y="9073"/>
                      <a:pt x="8777" y="9137"/>
                    </a:cubicBezTo>
                    <a:lnTo>
                      <a:pt x="1198" y="9137"/>
                    </a:lnTo>
                    <a:cubicBezTo>
                      <a:pt x="1009" y="9137"/>
                      <a:pt x="851" y="9011"/>
                      <a:pt x="788" y="8853"/>
                    </a:cubicBezTo>
                    <a:cubicBezTo>
                      <a:pt x="757" y="8759"/>
                      <a:pt x="788" y="8759"/>
                      <a:pt x="788" y="8286"/>
                    </a:cubicBezTo>
                    <a:close/>
                    <a:moveTo>
                      <a:pt x="10145" y="8286"/>
                    </a:moveTo>
                    <a:lnTo>
                      <a:pt x="10145" y="8727"/>
                    </a:lnTo>
                    <a:cubicBezTo>
                      <a:pt x="10145" y="8918"/>
                      <a:pt x="10254" y="9073"/>
                      <a:pt x="10402" y="9137"/>
                    </a:cubicBezTo>
                    <a:lnTo>
                      <a:pt x="9051" y="9137"/>
                    </a:lnTo>
                    <a:cubicBezTo>
                      <a:pt x="9186" y="9073"/>
                      <a:pt x="9294" y="8918"/>
                      <a:pt x="9294" y="8727"/>
                    </a:cubicBezTo>
                    <a:lnTo>
                      <a:pt x="9294" y="8286"/>
                    </a:lnTo>
                    <a:close/>
                    <a:moveTo>
                      <a:pt x="11783" y="8286"/>
                    </a:moveTo>
                    <a:lnTo>
                      <a:pt x="11783" y="8727"/>
                    </a:lnTo>
                    <a:cubicBezTo>
                      <a:pt x="11815" y="8979"/>
                      <a:pt x="11626" y="9137"/>
                      <a:pt x="11374" y="9137"/>
                    </a:cubicBezTo>
                    <a:lnTo>
                      <a:pt x="10720" y="9137"/>
                    </a:lnTo>
                    <a:cubicBezTo>
                      <a:pt x="10874" y="9073"/>
                      <a:pt x="10964" y="8918"/>
                      <a:pt x="10964" y="8727"/>
                    </a:cubicBezTo>
                    <a:lnTo>
                      <a:pt x="10964" y="8286"/>
                    </a:lnTo>
                    <a:close/>
                    <a:moveTo>
                      <a:pt x="2048" y="0"/>
                    </a:moveTo>
                    <a:cubicBezTo>
                      <a:pt x="1387" y="0"/>
                      <a:pt x="788" y="536"/>
                      <a:pt x="820" y="1261"/>
                    </a:cubicBezTo>
                    <a:lnTo>
                      <a:pt x="820" y="7467"/>
                    </a:lnTo>
                    <a:lnTo>
                      <a:pt x="347" y="7467"/>
                    </a:lnTo>
                    <a:cubicBezTo>
                      <a:pt x="158" y="7467"/>
                      <a:pt x="0" y="7625"/>
                      <a:pt x="0" y="7814"/>
                    </a:cubicBezTo>
                    <a:lnTo>
                      <a:pt x="0" y="8696"/>
                    </a:lnTo>
                    <a:cubicBezTo>
                      <a:pt x="0" y="9357"/>
                      <a:pt x="568" y="9956"/>
                      <a:pt x="1229" y="9956"/>
                    </a:cubicBezTo>
                    <a:lnTo>
                      <a:pt x="11437" y="9956"/>
                    </a:lnTo>
                    <a:cubicBezTo>
                      <a:pt x="12098" y="9956"/>
                      <a:pt x="12697" y="9389"/>
                      <a:pt x="12697" y="8696"/>
                    </a:cubicBezTo>
                    <a:lnTo>
                      <a:pt x="12697" y="7877"/>
                    </a:lnTo>
                    <a:cubicBezTo>
                      <a:pt x="12634" y="7656"/>
                      <a:pt x="12445" y="7467"/>
                      <a:pt x="12224" y="7467"/>
                    </a:cubicBezTo>
                    <a:lnTo>
                      <a:pt x="11815" y="7467"/>
                    </a:lnTo>
                    <a:lnTo>
                      <a:pt x="11815" y="1261"/>
                    </a:lnTo>
                    <a:cubicBezTo>
                      <a:pt x="11815" y="567"/>
                      <a:pt x="11279" y="0"/>
                      <a:pt x="105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13590;p76">
                <a:extLst>
                  <a:ext uri="{FF2B5EF4-FFF2-40B4-BE49-F238E27FC236}">
                    <a16:creationId xmlns:a16="http://schemas.microsoft.com/office/drawing/2014/main" id="{AA53AC4D-7300-068A-2C37-643BE4410ED3}"/>
                  </a:ext>
                </a:extLst>
              </p:cNvPr>
              <p:cNvSpPr/>
              <p:nvPr/>
            </p:nvSpPr>
            <p:spPr>
              <a:xfrm>
                <a:off x="-41586600" y="2425550"/>
                <a:ext cx="107450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117" extrusionOk="0">
                    <a:moveTo>
                      <a:pt x="1147" y="1037"/>
                    </a:moveTo>
                    <a:lnTo>
                      <a:pt x="2218" y="1384"/>
                    </a:lnTo>
                    <a:lnTo>
                      <a:pt x="1493" y="2108"/>
                    </a:lnTo>
                    <a:lnTo>
                      <a:pt x="1147" y="1037"/>
                    </a:lnTo>
                    <a:close/>
                    <a:moveTo>
                      <a:pt x="466" y="1"/>
                    </a:moveTo>
                    <a:cubicBezTo>
                      <a:pt x="209" y="1"/>
                      <a:pt x="1" y="267"/>
                      <a:pt x="107" y="533"/>
                    </a:cubicBezTo>
                    <a:lnTo>
                      <a:pt x="926" y="3022"/>
                    </a:lnTo>
                    <a:cubicBezTo>
                      <a:pt x="987" y="3184"/>
                      <a:pt x="1164" y="3293"/>
                      <a:pt x="1341" y="3293"/>
                    </a:cubicBezTo>
                    <a:cubicBezTo>
                      <a:pt x="1441" y="3293"/>
                      <a:pt x="1540" y="3259"/>
                      <a:pt x="1619" y="3180"/>
                    </a:cubicBezTo>
                    <a:lnTo>
                      <a:pt x="2155" y="2613"/>
                    </a:lnTo>
                    <a:lnTo>
                      <a:pt x="3541" y="3999"/>
                    </a:lnTo>
                    <a:cubicBezTo>
                      <a:pt x="3620" y="4077"/>
                      <a:pt x="3730" y="4117"/>
                      <a:pt x="3840" y="4117"/>
                    </a:cubicBezTo>
                    <a:cubicBezTo>
                      <a:pt x="3951" y="4117"/>
                      <a:pt x="4061" y="4077"/>
                      <a:pt x="4140" y="3999"/>
                    </a:cubicBezTo>
                    <a:cubicBezTo>
                      <a:pt x="4297" y="3841"/>
                      <a:pt x="4297" y="3558"/>
                      <a:pt x="4140" y="3400"/>
                    </a:cubicBezTo>
                    <a:lnTo>
                      <a:pt x="2722" y="2077"/>
                    </a:lnTo>
                    <a:lnTo>
                      <a:pt x="3258" y="1510"/>
                    </a:lnTo>
                    <a:cubicBezTo>
                      <a:pt x="3510" y="1289"/>
                      <a:pt x="3384" y="911"/>
                      <a:pt x="3100" y="848"/>
                    </a:cubicBezTo>
                    <a:lnTo>
                      <a:pt x="611" y="29"/>
                    </a:lnTo>
                    <a:cubicBezTo>
                      <a:pt x="562" y="10"/>
                      <a:pt x="514" y="1"/>
                      <a:pt x="46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E976E1-BA1E-5133-ACC1-A0941371EEEA}"/>
              </a:ext>
            </a:extLst>
          </p:cNvPr>
          <p:cNvGrpSpPr/>
          <p:nvPr/>
        </p:nvGrpSpPr>
        <p:grpSpPr>
          <a:xfrm>
            <a:off x="4841012" y="1541860"/>
            <a:ext cx="4141975" cy="1902616"/>
            <a:chOff x="4841012" y="1541860"/>
            <a:chExt cx="4141975" cy="1902616"/>
          </a:xfrm>
        </p:grpSpPr>
        <p:grpSp>
          <p:nvGrpSpPr>
            <p:cNvPr id="1217" name="Google Shape;1217;p40"/>
            <p:cNvGrpSpPr/>
            <p:nvPr/>
          </p:nvGrpSpPr>
          <p:grpSpPr>
            <a:xfrm>
              <a:off x="4841012" y="1541860"/>
              <a:ext cx="4141975" cy="1902616"/>
              <a:chOff x="4841012" y="1541860"/>
              <a:chExt cx="4141975" cy="1902616"/>
            </a:xfrm>
          </p:grpSpPr>
          <p:sp>
            <p:nvSpPr>
              <p:cNvPr id="1218" name="Google Shape;1218;p40"/>
              <p:cNvSpPr txBox="1"/>
              <p:nvPr/>
            </p:nvSpPr>
            <p:spPr>
              <a:xfrm flipH="1">
                <a:off x="6476724" y="1541860"/>
                <a:ext cx="2506263" cy="543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Power Users</a:t>
                </a:r>
                <a:endParaRPr sz="2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19" name="Google Shape;1219;p40"/>
              <p:cNvSpPr txBox="1"/>
              <p:nvPr/>
            </p:nvSpPr>
            <p:spPr>
              <a:xfrm flipH="1">
                <a:off x="6476748" y="1938398"/>
                <a:ext cx="2450141" cy="671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Easily find a point of contact.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220" name="Google Shape;1220;p40"/>
              <p:cNvCxnSpPr>
                <a:cxnSpLocks/>
                <a:stCxn id="1218" idx="3"/>
              </p:cNvCxnSpPr>
              <p:nvPr/>
            </p:nvCxnSpPr>
            <p:spPr>
              <a:xfrm rot="10800000" flipV="1">
                <a:off x="5610418" y="1813555"/>
                <a:ext cx="866307" cy="507267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22" name="Google Shape;1222;p40"/>
              <p:cNvGrpSpPr/>
              <p:nvPr/>
            </p:nvGrpSpPr>
            <p:grpSpPr>
              <a:xfrm>
                <a:off x="4841012" y="2242269"/>
                <a:ext cx="1354519" cy="1202207"/>
                <a:chOff x="3847850" y="1889150"/>
                <a:chExt cx="164100" cy="145600"/>
              </a:xfrm>
            </p:grpSpPr>
            <p:sp>
              <p:nvSpPr>
                <p:cNvPr id="1223" name="Google Shape;1223;p40"/>
                <p:cNvSpPr/>
                <p:nvPr/>
              </p:nvSpPr>
              <p:spPr>
                <a:xfrm>
                  <a:off x="3847850" y="1889150"/>
                  <a:ext cx="164100" cy="14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4" h="5824" extrusionOk="0">
                      <a:moveTo>
                        <a:pt x="3329" y="0"/>
                      </a:moveTo>
                      <a:cubicBezTo>
                        <a:pt x="1439" y="0"/>
                        <a:pt x="206" y="2117"/>
                        <a:pt x="1255" y="3790"/>
                      </a:cubicBezTo>
                      <a:lnTo>
                        <a:pt x="0" y="5038"/>
                      </a:lnTo>
                      <a:lnTo>
                        <a:pt x="786" y="5824"/>
                      </a:lnTo>
                      <a:lnTo>
                        <a:pt x="2034" y="4569"/>
                      </a:lnTo>
                      <a:cubicBezTo>
                        <a:pt x="2441" y="4823"/>
                        <a:pt x="2897" y="4947"/>
                        <a:pt x="3350" y="4947"/>
                      </a:cubicBezTo>
                      <a:cubicBezTo>
                        <a:pt x="3989" y="4947"/>
                        <a:pt x="4622" y="4700"/>
                        <a:pt x="5099" y="4223"/>
                      </a:cubicBezTo>
                      <a:cubicBezTo>
                        <a:pt x="6563" y="2758"/>
                        <a:pt x="5683" y="248"/>
                        <a:pt x="3628" y="18"/>
                      </a:cubicBezTo>
                      <a:cubicBezTo>
                        <a:pt x="3527" y="6"/>
                        <a:pt x="3427" y="0"/>
                        <a:pt x="33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40"/>
                <p:cNvSpPr/>
                <p:nvPr/>
              </p:nvSpPr>
              <p:spPr>
                <a:xfrm>
                  <a:off x="3887875" y="1912456"/>
                  <a:ext cx="89450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8" h="3148" extrusionOk="0">
                      <a:moveTo>
                        <a:pt x="1788" y="0"/>
                      </a:moveTo>
                      <a:cubicBezTo>
                        <a:pt x="1172" y="0"/>
                        <a:pt x="587" y="366"/>
                        <a:pt x="332" y="968"/>
                      </a:cubicBezTo>
                      <a:cubicBezTo>
                        <a:pt x="0" y="1769"/>
                        <a:pt x="383" y="2692"/>
                        <a:pt x="1183" y="3024"/>
                      </a:cubicBezTo>
                      <a:cubicBezTo>
                        <a:pt x="1382" y="3108"/>
                        <a:pt x="1588" y="3147"/>
                        <a:pt x="1790" y="3147"/>
                      </a:cubicBezTo>
                      <a:cubicBezTo>
                        <a:pt x="2405" y="3147"/>
                        <a:pt x="2989" y="2782"/>
                        <a:pt x="3239" y="2180"/>
                      </a:cubicBezTo>
                      <a:cubicBezTo>
                        <a:pt x="3578" y="1379"/>
                        <a:pt x="3195" y="456"/>
                        <a:pt x="2395" y="124"/>
                      </a:cubicBezTo>
                      <a:cubicBezTo>
                        <a:pt x="2196" y="40"/>
                        <a:pt x="1990" y="0"/>
                        <a:pt x="178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" name="Google Shape;15136;p81" descr="Person Connection Icon">
              <a:extLst>
                <a:ext uri="{FF2B5EF4-FFF2-40B4-BE49-F238E27FC236}">
                  <a16:creationId xmlns:a16="http://schemas.microsoft.com/office/drawing/2014/main" id="{3912825B-2376-2F87-EEC9-242BFA2EFD60}"/>
                </a:ext>
              </a:extLst>
            </p:cNvPr>
            <p:cNvGrpSpPr/>
            <p:nvPr/>
          </p:nvGrpSpPr>
          <p:grpSpPr>
            <a:xfrm>
              <a:off x="5306044" y="2530265"/>
              <a:ext cx="457200" cy="457200"/>
              <a:chOff x="-4570325" y="2405775"/>
              <a:chExt cx="294600" cy="293825"/>
            </a:xfrm>
            <a:solidFill>
              <a:schemeClr val="accent6"/>
            </a:solidFill>
          </p:grpSpPr>
          <p:sp>
            <p:nvSpPr>
              <p:cNvPr id="7" name="Google Shape;15137;p81">
                <a:extLst>
                  <a:ext uri="{FF2B5EF4-FFF2-40B4-BE49-F238E27FC236}">
                    <a16:creationId xmlns:a16="http://schemas.microsoft.com/office/drawing/2014/main" id="{C76FABA7-6544-22D0-EB16-751E7D97EFD5}"/>
                  </a:ext>
                </a:extLst>
              </p:cNvPr>
              <p:cNvSpPr/>
              <p:nvPr/>
            </p:nvSpPr>
            <p:spPr>
              <a:xfrm>
                <a:off x="-4570325" y="2405775"/>
                <a:ext cx="294600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11784" h="11753" extrusionOk="0">
                    <a:moveTo>
                      <a:pt x="5734" y="694"/>
                    </a:moveTo>
                    <a:cubicBezTo>
                      <a:pt x="7624" y="694"/>
                      <a:pt x="9168" y="2238"/>
                      <a:pt x="9168" y="4128"/>
                    </a:cubicBezTo>
                    <a:cubicBezTo>
                      <a:pt x="9168" y="6050"/>
                      <a:pt x="7624" y="7594"/>
                      <a:pt x="5734" y="7594"/>
                    </a:cubicBezTo>
                    <a:cubicBezTo>
                      <a:pt x="3844" y="7594"/>
                      <a:pt x="2332" y="6018"/>
                      <a:pt x="2332" y="4128"/>
                    </a:cubicBezTo>
                    <a:cubicBezTo>
                      <a:pt x="2332" y="2238"/>
                      <a:pt x="3844" y="694"/>
                      <a:pt x="5734" y="694"/>
                    </a:cubicBezTo>
                    <a:close/>
                    <a:moveTo>
                      <a:pt x="977" y="7531"/>
                    </a:moveTo>
                    <a:cubicBezTo>
                      <a:pt x="1166" y="7531"/>
                      <a:pt x="1323" y="7688"/>
                      <a:pt x="1323" y="7909"/>
                    </a:cubicBezTo>
                    <a:cubicBezTo>
                      <a:pt x="1292" y="8129"/>
                      <a:pt x="1134" y="8255"/>
                      <a:pt x="977" y="8255"/>
                    </a:cubicBezTo>
                    <a:cubicBezTo>
                      <a:pt x="788" y="8255"/>
                      <a:pt x="630" y="8098"/>
                      <a:pt x="630" y="7909"/>
                    </a:cubicBezTo>
                    <a:cubicBezTo>
                      <a:pt x="630" y="7688"/>
                      <a:pt x="788" y="7531"/>
                      <a:pt x="977" y="7531"/>
                    </a:cubicBezTo>
                    <a:close/>
                    <a:moveTo>
                      <a:pt x="10586" y="7531"/>
                    </a:moveTo>
                    <a:cubicBezTo>
                      <a:pt x="10775" y="7531"/>
                      <a:pt x="10932" y="7688"/>
                      <a:pt x="10932" y="7909"/>
                    </a:cubicBezTo>
                    <a:cubicBezTo>
                      <a:pt x="10932" y="8129"/>
                      <a:pt x="10775" y="8255"/>
                      <a:pt x="10586" y="8255"/>
                    </a:cubicBezTo>
                    <a:cubicBezTo>
                      <a:pt x="10397" y="8255"/>
                      <a:pt x="10239" y="8098"/>
                      <a:pt x="10239" y="7909"/>
                    </a:cubicBezTo>
                    <a:cubicBezTo>
                      <a:pt x="10239" y="7688"/>
                      <a:pt x="10397" y="7531"/>
                      <a:pt x="10586" y="7531"/>
                    </a:cubicBezTo>
                    <a:close/>
                    <a:moveTo>
                      <a:pt x="3025" y="9641"/>
                    </a:moveTo>
                    <a:cubicBezTo>
                      <a:pt x="3214" y="9641"/>
                      <a:pt x="3371" y="9799"/>
                      <a:pt x="3371" y="9988"/>
                    </a:cubicBezTo>
                    <a:cubicBezTo>
                      <a:pt x="3340" y="10177"/>
                      <a:pt x="3214" y="10335"/>
                      <a:pt x="3025" y="10335"/>
                    </a:cubicBezTo>
                    <a:cubicBezTo>
                      <a:pt x="2836" y="10335"/>
                      <a:pt x="2678" y="10177"/>
                      <a:pt x="2678" y="9988"/>
                    </a:cubicBezTo>
                    <a:cubicBezTo>
                      <a:pt x="2678" y="9799"/>
                      <a:pt x="2836" y="9641"/>
                      <a:pt x="3025" y="9641"/>
                    </a:cubicBezTo>
                    <a:close/>
                    <a:moveTo>
                      <a:pt x="8475" y="9641"/>
                    </a:moveTo>
                    <a:cubicBezTo>
                      <a:pt x="8696" y="9641"/>
                      <a:pt x="8822" y="9799"/>
                      <a:pt x="8822" y="9988"/>
                    </a:cubicBezTo>
                    <a:cubicBezTo>
                      <a:pt x="8822" y="10177"/>
                      <a:pt x="8664" y="10335"/>
                      <a:pt x="8475" y="10335"/>
                    </a:cubicBezTo>
                    <a:cubicBezTo>
                      <a:pt x="8255" y="10335"/>
                      <a:pt x="8128" y="10177"/>
                      <a:pt x="8128" y="9988"/>
                    </a:cubicBezTo>
                    <a:cubicBezTo>
                      <a:pt x="8128" y="9799"/>
                      <a:pt x="8255" y="9641"/>
                      <a:pt x="8475" y="9641"/>
                    </a:cubicBezTo>
                    <a:close/>
                    <a:moveTo>
                      <a:pt x="5734" y="10303"/>
                    </a:moveTo>
                    <a:cubicBezTo>
                      <a:pt x="5955" y="10303"/>
                      <a:pt x="6112" y="10461"/>
                      <a:pt x="6112" y="10650"/>
                    </a:cubicBezTo>
                    <a:cubicBezTo>
                      <a:pt x="6112" y="10839"/>
                      <a:pt x="5955" y="10996"/>
                      <a:pt x="5734" y="10996"/>
                    </a:cubicBezTo>
                    <a:cubicBezTo>
                      <a:pt x="5545" y="10996"/>
                      <a:pt x="5388" y="10839"/>
                      <a:pt x="5388" y="10650"/>
                    </a:cubicBezTo>
                    <a:cubicBezTo>
                      <a:pt x="5388" y="10461"/>
                      <a:pt x="5545" y="10303"/>
                      <a:pt x="5734" y="10303"/>
                    </a:cubicBezTo>
                    <a:close/>
                    <a:moveTo>
                      <a:pt x="5797" y="1"/>
                    </a:moveTo>
                    <a:cubicBezTo>
                      <a:pt x="3497" y="1"/>
                      <a:pt x="1701" y="1860"/>
                      <a:pt x="1701" y="4097"/>
                    </a:cubicBezTo>
                    <a:cubicBezTo>
                      <a:pt x="1701" y="5010"/>
                      <a:pt x="2017" y="5924"/>
                      <a:pt x="2552" y="6617"/>
                    </a:cubicBezTo>
                    <a:lnTo>
                      <a:pt x="1701" y="7153"/>
                    </a:lnTo>
                    <a:cubicBezTo>
                      <a:pt x="1481" y="6995"/>
                      <a:pt x="1260" y="6901"/>
                      <a:pt x="1040" y="6901"/>
                    </a:cubicBezTo>
                    <a:cubicBezTo>
                      <a:pt x="473" y="6901"/>
                      <a:pt x="0" y="7373"/>
                      <a:pt x="0" y="7940"/>
                    </a:cubicBezTo>
                    <a:cubicBezTo>
                      <a:pt x="0" y="8476"/>
                      <a:pt x="473" y="8948"/>
                      <a:pt x="1040" y="8948"/>
                    </a:cubicBezTo>
                    <a:cubicBezTo>
                      <a:pt x="1575" y="8948"/>
                      <a:pt x="2048" y="8476"/>
                      <a:pt x="2048" y="7940"/>
                    </a:cubicBezTo>
                    <a:lnTo>
                      <a:pt x="2048" y="7751"/>
                    </a:lnTo>
                    <a:lnTo>
                      <a:pt x="3088" y="7153"/>
                    </a:lnTo>
                    <a:cubicBezTo>
                      <a:pt x="3340" y="7373"/>
                      <a:pt x="3623" y="7625"/>
                      <a:pt x="3970" y="7783"/>
                    </a:cubicBezTo>
                    <a:lnTo>
                      <a:pt x="3308" y="8948"/>
                    </a:lnTo>
                    <a:lnTo>
                      <a:pt x="3119" y="8948"/>
                    </a:lnTo>
                    <a:cubicBezTo>
                      <a:pt x="2552" y="8948"/>
                      <a:pt x="2080" y="9421"/>
                      <a:pt x="2080" y="9988"/>
                    </a:cubicBezTo>
                    <a:cubicBezTo>
                      <a:pt x="2080" y="10524"/>
                      <a:pt x="2552" y="10996"/>
                      <a:pt x="3119" y="10996"/>
                    </a:cubicBezTo>
                    <a:cubicBezTo>
                      <a:pt x="3655" y="10996"/>
                      <a:pt x="4127" y="10524"/>
                      <a:pt x="4127" y="9988"/>
                    </a:cubicBezTo>
                    <a:cubicBezTo>
                      <a:pt x="4127" y="9736"/>
                      <a:pt x="4064" y="9515"/>
                      <a:pt x="3907" y="9326"/>
                    </a:cubicBezTo>
                    <a:lnTo>
                      <a:pt x="4600" y="8098"/>
                    </a:lnTo>
                    <a:cubicBezTo>
                      <a:pt x="4883" y="8161"/>
                      <a:pt x="5199" y="8255"/>
                      <a:pt x="5514" y="8287"/>
                    </a:cubicBezTo>
                    <a:lnTo>
                      <a:pt x="5514" y="9736"/>
                    </a:lnTo>
                    <a:cubicBezTo>
                      <a:pt x="5136" y="9894"/>
                      <a:pt x="4852" y="10272"/>
                      <a:pt x="4852" y="10713"/>
                    </a:cubicBezTo>
                    <a:cubicBezTo>
                      <a:pt x="4852" y="11280"/>
                      <a:pt x="5325" y="11752"/>
                      <a:pt x="5860" y="11752"/>
                    </a:cubicBezTo>
                    <a:cubicBezTo>
                      <a:pt x="6427" y="11752"/>
                      <a:pt x="6900" y="11280"/>
                      <a:pt x="6900" y="10713"/>
                    </a:cubicBezTo>
                    <a:cubicBezTo>
                      <a:pt x="6900" y="10303"/>
                      <a:pt x="6616" y="9894"/>
                      <a:pt x="6238" y="9736"/>
                    </a:cubicBezTo>
                    <a:lnTo>
                      <a:pt x="6238" y="8287"/>
                    </a:lnTo>
                    <a:cubicBezTo>
                      <a:pt x="6553" y="8255"/>
                      <a:pt x="6868" y="8224"/>
                      <a:pt x="7120" y="8098"/>
                    </a:cubicBezTo>
                    <a:lnTo>
                      <a:pt x="7845" y="9326"/>
                    </a:lnTo>
                    <a:cubicBezTo>
                      <a:pt x="7687" y="9515"/>
                      <a:pt x="7593" y="9736"/>
                      <a:pt x="7593" y="9988"/>
                    </a:cubicBezTo>
                    <a:cubicBezTo>
                      <a:pt x="7593" y="10524"/>
                      <a:pt x="8065" y="10996"/>
                      <a:pt x="8633" y="10996"/>
                    </a:cubicBezTo>
                    <a:cubicBezTo>
                      <a:pt x="9168" y="10996"/>
                      <a:pt x="9641" y="10524"/>
                      <a:pt x="9641" y="9988"/>
                    </a:cubicBezTo>
                    <a:cubicBezTo>
                      <a:pt x="9641" y="9421"/>
                      <a:pt x="9168" y="8948"/>
                      <a:pt x="8633" y="8948"/>
                    </a:cubicBezTo>
                    <a:lnTo>
                      <a:pt x="8444" y="8948"/>
                    </a:lnTo>
                    <a:lnTo>
                      <a:pt x="7750" y="7783"/>
                    </a:lnTo>
                    <a:cubicBezTo>
                      <a:pt x="8065" y="7625"/>
                      <a:pt x="8381" y="7373"/>
                      <a:pt x="8664" y="7153"/>
                    </a:cubicBezTo>
                    <a:lnTo>
                      <a:pt x="9735" y="7751"/>
                    </a:lnTo>
                    <a:lnTo>
                      <a:pt x="9735" y="7940"/>
                    </a:lnTo>
                    <a:cubicBezTo>
                      <a:pt x="9735" y="8476"/>
                      <a:pt x="10208" y="8948"/>
                      <a:pt x="10743" y="8948"/>
                    </a:cubicBezTo>
                    <a:cubicBezTo>
                      <a:pt x="11310" y="8948"/>
                      <a:pt x="11783" y="8476"/>
                      <a:pt x="11783" y="7940"/>
                    </a:cubicBezTo>
                    <a:cubicBezTo>
                      <a:pt x="11626" y="7342"/>
                      <a:pt x="11153" y="6901"/>
                      <a:pt x="10586" y="6901"/>
                    </a:cubicBezTo>
                    <a:cubicBezTo>
                      <a:pt x="10302" y="6901"/>
                      <a:pt x="10082" y="6995"/>
                      <a:pt x="9924" y="7153"/>
                    </a:cubicBezTo>
                    <a:lnTo>
                      <a:pt x="9011" y="6617"/>
                    </a:lnTo>
                    <a:cubicBezTo>
                      <a:pt x="9578" y="5924"/>
                      <a:pt x="9893" y="5010"/>
                      <a:pt x="9893" y="4097"/>
                    </a:cubicBezTo>
                    <a:cubicBezTo>
                      <a:pt x="9893" y="1828"/>
                      <a:pt x="8034" y="1"/>
                      <a:pt x="579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5138;p81">
                <a:extLst>
                  <a:ext uri="{FF2B5EF4-FFF2-40B4-BE49-F238E27FC236}">
                    <a16:creationId xmlns:a16="http://schemas.microsoft.com/office/drawing/2014/main" id="{C40AEAF3-C535-01E7-41F2-BCC5CDB456CC}"/>
                  </a:ext>
                </a:extLst>
              </p:cNvPr>
              <p:cNvSpPr/>
              <p:nvPr/>
            </p:nvSpPr>
            <p:spPr>
              <a:xfrm>
                <a:off x="-4478175" y="2439650"/>
                <a:ext cx="103975" cy="120525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4821" extrusionOk="0">
                    <a:moveTo>
                      <a:pt x="2048" y="725"/>
                    </a:moveTo>
                    <a:cubicBezTo>
                      <a:pt x="2458" y="725"/>
                      <a:pt x="2741" y="1040"/>
                      <a:pt x="2741" y="1387"/>
                    </a:cubicBezTo>
                    <a:cubicBezTo>
                      <a:pt x="2741" y="1765"/>
                      <a:pt x="2426" y="2049"/>
                      <a:pt x="2048" y="2049"/>
                    </a:cubicBezTo>
                    <a:cubicBezTo>
                      <a:pt x="1702" y="2049"/>
                      <a:pt x="1387" y="1733"/>
                      <a:pt x="1387" y="1387"/>
                    </a:cubicBezTo>
                    <a:cubicBezTo>
                      <a:pt x="1387" y="1040"/>
                      <a:pt x="1702" y="725"/>
                      <a:pt x="2048" y="725"/>
                    </a:cubicBezTo>
                    <a:close/>
                    <a:moveTo>
                      <a:pt x="2363" y="2773"/>
                    </a:moveTo>
                    <a:cubicBezTo>
                      <a:pt x="2930" y="2773"/>
                      <a:pt x="3403" y="3246"/>
                      <a:pt x="3403" y="3781"/>
                    </a:cubicBezTo>
                    <a:lnTo>
                      <a:pt x="3403" y="4128"/>
                    </a:lnTo>
                    <a:lnTo>
                      <a:pt x="630" y="4128"/>
                    </a:lnTo>
                    <a:lnTo>
                      <a:pt x="630" y="3781"/>
                    </a:lnTo>
                    <a:lnTo>
                      <a:pt x="693" y="3781"/>
                    </a:lnTo>
                    <a:cubicBezTo>
                      <a:pt x="693" y="3246"/>
                      <a:pt x="1166" y="2773"/>
                      <a:pt x="1702" y="2773"/>
                    </a:cubicBezTo>
                    <a:close/>
                    <a:moveTo>
                      <a:pt x="2111" y="1"/>
                    </a:moveTo>
                    <a:cubicBezTo>
                      <a:pt x="1355" y="1"/>
                      <a:pt x="725" y="631"/>
                      <a:pt x="725" y="1387"/>
                    </a:cubicBezTo>
                    <a:cubicBezTo>
                      <a:pt x="725" y="1702"/>
                      <a:pt x="851" y="2017"/>
                      <a:pt x="1040" y="2238"/>
                    </a:cubicBezTo>
                    <a:cubicBezTo>
                      <a:pt x="441" y="2521"/>
                      <a:pt x="63" y="3120"/>
                      <a:pt x="63" y="3781"/>
                    </a:cubicBezTo>
                    <a:lnTo>
                      <a:pt x="63" y="4443"/>
                    </a:lnTo>
                    <a:cubicBezTo>
                      <a:pt x="0" y="4663"/>
                      <a:pt x="158" y="4821"/>
                      <a:pt x="378" y="4821"/>
                    </a:cubicBezTo>
                    <a:lnTo>
                      <a:pt x="3781" y="4821"/>
                    </a:lnTo>
                    <a:cubicBezTo>
                      <a:pt x="4001" y="4821"/>
                      <a:pt x="4159" y="4663"/>
                      <a:pt x="4159" y="4443"/>
                    </a:cubicBezTo>
                    <a:lnTo>
                      <a:pt x="4159" y="3781"/>
                    </a:lnTo>
                    <a:cubicBezTo>
                      <a:pt x="4159" y="3120"/>
                      <a:pt x="3749" y="2521"/>
                      <a:pt x="3151" y="2238"/>
                    </a:cubicBezTo>
                    <a:cubicBezTo>
                      <a:pt x="3371" y="2017"/>
                      <a:pt x="3466" y="1733"/>
                      <a:pt x="3466" y="1387"/>
                    </a:cubicBezTo>
                    <a:cubicBezTo>
                      <a:pt x="3466" y="631"/>
                      <a:pt x="2836" y="1"/>
                      <a:pt x="21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80EFA8-486B-1582-D0FB-745EFCB6C024}"/>
              </a:ext>
            </a:extLst>
          </p:cNvPr>
          <p:cNvGrpSpPr/>
          <p:nvPr/>
        </p:nvGrpSpPr>
        <p:grpSpPr>
          <a:xfrm>
            <a:off x="3873514" y="3015503"/>
            <a:ext cx="5130633" cy="1683814"/>
            <a:chOff x="3873514" y="3015503"/>
            <a:chExt cx="5130633" cy="1683814"/>
          </a:xfrm>
        </p:grpSpPr>
        <p:grpSp>
          <p:nvGrpSpPr>
            <p:cNvPr id="1236" name="Google Shape;1236;p40"/>
            <p:cNvGrpSpPr/>
            <p:nvPr/>
          </p:nvGrpSpPr>
          <p:grpSpPr>
            <a:xfrm>
              <a:off x="3873514" y="3015503"/>
              <a:ext cx="5130633" cy="1683814"/>
              <a:chOff x="3873514" y="3015503"/>
              <a:chExt cx="5130633" cy="1683814"/>
            </a:xfrm>
          </p:grpSpPr>
          <p:sp>
            <p:nvSpPr>
              <p:cNvPr id="1237" name="Google Shape;1237;p40"/>
              <p:cNvSpPr txBox="1"/>
              <p:nvPr/>
            </p:nvSpPr>
            <p:spPr>
              <a:xfrm flipH="1">
                <a:off x="6555692" y="3111185"/>
                <a:ext cx="2297624" cy="4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Job Aids</a:t>
                </a:r>
                <a:endParaRPr sz="2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38" name="Google Shape;1238;p40"/>
              <p:cNvSpPr txBox="1"/>
              <p:nvPr/>
            </p:nvSpPr>
            <p:spPr>
              <a:xfrm flipH="1">
                <a:off x="6553981" y="3418969"/>
                <a:ext cx="2450166" cy="1280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Role and tool specific how-to guides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239" name="Google Shape;1239;p40"/>
              <p:cNvCxnSpPr>
                <a:cxnSpLocks/>
                <a:stCxn id="1237" idx="3"/>
              </p:cNvCxnSpPr>
              <p:nvPr/>
            </p:nvCxnSpPr>
            <p:spPr>
              <a:xfrm rot="10800000" flipV="1">
                <a:off x="5052756" y="3353734"/>
                <a:ext cx="1502937" cy="398525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41" name="Google Shape;1241;p40"/>
              <p:cNvGrpSpPr/>
              <p:nvPr/>
            </p:nvGrpSpPr>
            <p:grpSpPr>
              <a:xfrm>
                <a:off x="3873514" y="3015503"/>
                <a:ext cx="1234416" cy="1201585"/>
                <a:chOff x="3873514" y="3015503"/>
                <a:chExt cx="1234416" cy="1201585"/>
              </a:xfrm>
            </p:grpSpPr>
            <p:sp>
              <p:nvSpPr>
                <p:cNvPr id="1242" name="Google Shape;1242;p40"/>
                <p:cNvSpPr/>
                <p:nvPr/>
              </p:nvSpPr>
              <p:spPr>
                <a:xfrm>
                  <a:off x="3873514" y="3015503"/>
                  <a:ext cx="1234416" cy="1201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2" h="5821" extrusionOk="0">
                      <a:moveTo>
                        <a:pt x="786" y="0"/>
                      </a:moveTo>
                      <a:lnTo>
                        <a:pt x="0" y="787"/>
                      </a:lnTo>
                      <a:lnTo>
                        <a:pt x="1255" y="2034"/>
                      </a:lnTo>
                      <a:cubicBezTo>
                        <a:pt x="642" y="3008"/>
                        <a:pt x="786" y="4277"/>
                        <a:pt x="1601" y="5092"/>
                      </a:cubicBezTo>
                      <a:cubicBezTo>
                        <a:pt x="2102" y="5593"/>
                        <a:pt x="2724" y="5821"/>
                        <a:pt x="3335" y="5821"/>
                      </a:cubicBezTo>
                      <a:cubicBezTo>
                        <a:pt x="4512" y="5821"/>
                        <a:pt x="5649" y="4979"/>
                        <a:pt x="5806" y="3621"/>
                      </a:cubicBezTo>
                      <a:cubicBezTo>
                        <a:pt x="5981" y="2058"/>
                        <a:pt x="4723" y="867"/>
                        <a:pt x="3339" y="867"/>
                      </a:cubicBezTo>
                      <a:cubicBezTo>
                        <a:pt x="2903" y="867"/>
                        <a:pt x="2454" y="985"/>
                        <a:pt x="2034" y="1248"/>
                      </a:cubicBez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40"/>
                <p:cNvSpPr/>
                <p:nvPr/>
              </p:nvSpPr>
              <p:spPr>
                <a:xfrm>
                  <a:off x="4214206" y="3382367"/>
                  <a:ext cx="714607" cy="650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3150" extrusionOk="0">
                      <a:moveTo>
                        <a:pt x="1740" y="0"/>
                      </a:moveTo>
                      <a:cubicBezTo>
                        <a:pt x="1022" y="0"/>
                        <a:pt x="376" y="485"/>
                        <a:pt x="203" y="1209"/>
                      </a:cubicBezTo>
                      <a:cubicBezTo>
                        <a:pt x="1" y="2060"/>
                        <a:pt x="527" y="2904"/>
                        <a:pt x="1371" y="3106"/>
                      </a:cubicBezTo>
                      <a:cubicBezTo>
                        <a:pt x="1493" y="3135"/>
                        <a:pt x="1615" y="3149"/>
                        <a:pt x="1735" y="3149"/>
                      </a:cubicBezTo>
                      <a:cubicBezTo>
                        <a:pt x="2447" y="3149"/>
                        <a:pt x="3095" y="2660"/>
                        <a:pt x="3268" y="1938"/>
                      </a:cubicBezTo>
                      <a:cubicBezTo>
                        <a:pt x="3463" y="1094"/>
                        <a:pt x="2943" y="243"/>
                        <a:pt x="2099" y="41"/>
                      </a:cubicBezTo>
                      <a:cubicBezTo>
                        <a:pt x="1979" y="13"/>
                        <a:pt x="1858" y="0"/>
                        <a:pt x="17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" name="Google Shape;15239;p81" descr="Clipboard Icon">
              <a:extLst>
                <a:ext uri="{FF2B5EF4-FFF2-40B4-BE49-F238E27FC236}">
                  <a16:creationId xmlns:a16="http://schemas.microsoft.com/office/drawing/2014/main" id="{273A429E-5E7C-05A8-8A57-853D8C84D805}"/>
                </a:ext>
              </a:extLst>
            </p:cNvPr>
            <p:cNvGrpSpPr/>
            <p:nvPr/>
          </p:nvGrpSpPr>
          <p:grpSpPr>
            <a:xfrm>
              <a:off x="4404443" y="3461020"/>
              <a:ext cx="324133" cy="420796"/>
              <a:chOff x="-3462150" y="2046625"/>
              <a:chExt cx="224500" cy="291450"/>
            </a:xfrm>
            <a:solidFill>
              <a:schemeClr val="accent4"/>
            </a:solidFill>
          </p:grpSpPr>
          <p:sp>
            <p:nvSpPr>
              <p:cNvPr id="10" name="Google Shape;15240;p81">
                <a:extLst>
                  <a:ext uri="{FF2B5EF4-FFF2-40B4-BE49-F238E27FC236}">
                    <a16:creationId xmlns:a16="http://schemas.microsoft.com/office/drawing/2014/main" id="{6F49ED1F-75FA-105F-36AB-7F2D53145361}"/>
                  </a:ext>
                </a:extLst>
              </p:cNvPr>
              <p:cNvSpPr/>
              <p:nvPr/>
            </p:nvSpPr>
            <p:spPr>
              <a:xfrm>
                <a:off x="-3425125" y="2253000"/>
                <a:ext cx="51225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17" extrusionOk="0">
                    <a:moveTo>
                      <a:pt x="1009" y="662"/>
                    </a:moveTo>
                    <a:cubicBezTo>
                      <a:pt x="1198" y="662"/>
                      <a:pt x="1355" y="819"/>
                      <a:pt x="1355" y="1008"/>
                    </a:cubicBezTo>
                    <a:cubicBezTo>
                      <a:pt x="1355" y="1197"/>
                      <a:pt x="1166" y="1355"/>
                      <a:pt x="1009" y="1355"/>
                    </a:cubicBezTo>
                    <a:cubicBezTo>
                      <a:pt x="820" y="1355"/>
                      <a:pt x="662" y="1197"/>
                      <a:pt x="662" y="1008"/>
                    </a:cubicBezTo>
                    <a:cubicBezTo>
                      <a:pt x="662" y="819"/>
                      <a:pt x="820" y="662"/>
                      <a:pt x="1009" y="662"/>
                    </a:cubicBezTo>
                    <a:close/>
                    <a:moveTo>
                      <a:pt x="1009" y="0"/>
                    </a:moveTo>
                    <a:cubicBezTo>
                      <a:pt x="473" y="0"/>
                      <a:pt x="0" y="441"/>
                      <a:pt x="0" y="1008"/>
                    </a:cubicBezTo>
                    <a:cubicBezTo>
                      <a:pt x="0" y="1575"/>
                      <a:pt x="473" y="2016"/>
                      <a:pt x="1009" y="2016"/>
                    </a:cubicBezTo>
                    <a:cubicBezTo>
                      <a:pt x="1576" y="2016"/>
                      <a:pt x="2048" y="1575"/>
                      <a:pt x="2048" y="1008"/>
                    </a:cubicBezTo>
                    <a:cubicBezTo>
                      <a:pt x="2048" y="441"/>
                      <a:pt x="1576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5241;p81">
                <a:extLst>
                  <a:ext uri="{FF2B5EF4-FFF2-40B4-BE49-F238E27FC236}">
                    <a16:creationId xmlns:a16="http://schemas.microsoft.com/office/drawing/2014/main" id="{83B94092-C8D7-9A08-1C21-6A26A83CF667}"/>
                  </a:ext>
                </a:extLst>
              </p:cNvPr>
              <p:cNvSpPr/>
              <p:nvPr/>
            </p:nvSpPr>
            <p:spPr>
              <a:xfrm>
                <a:off x="-3425125" y="2116725"/>
                <a:ext cx="512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986" extrusionOk="0">
                    <a:moveTo>
                      <a:pt x="343" y="1"/>
                    </a:moveTo>
                    <a:cubicBezTo>
                      <a:pt x="252" y="1"/>
                      <a:pt x="158" y="32"/>
                      <a:pt x="95" y="95"/>
                    </a:cubicBezTo>
                    <a:cubicBezTo>
                      <a:pt x="0" y="190"/>
                      <a:pt x="0" y="442"/>
                      <a:pt x="95" y="536"/>
                    </a:cubicBezTo>
                    <a:lnTo>
                      <a:pt x="536" y="977"/>
                    </a:lnTo>
                    <a:lnTo>
                      <a:pt x="95" y="1418"/>
                    </a:lnTo>
                    <a:cubicBezTo>
                      <a:pt x="0" y="1544"/>
                      <a:pt x="0" y="1765"/>
                      <a:pt x="95" y="1891"/>
                    </a:cubicBezTo>
                    <a:cubicBezTo>
                      <a:pt x="158" y="1954"/>
                      <a:pt x="252" y="1986"/>
                      <a:pt x="343" y="1986"/>
                    </a:cubicBezTo>
                    <a:cubicBezTo>
                      <a:pt x="434" y="1986"/>
                      <a:pt x="520" y="1954"/>
                      <a:pt x="568" y="1891"/>
                    </a:cubicBezTo>
                    <a:lnTo>
                      <a:pt x="1009" y="1450"/>
                    </a:lnTo>
                    <a:lnTo>
                      <a:pt x="1450" y="1891"/>
                    </a:lnTo>
                    <a:cubicBezTo>
                      <a:pt x="1513" y="1954"/>
                      <a:pt x="1599" y="1986"/>
                      <a:pt x="1686" y="1986"/>
                    </a:cubicBezTo>
                    <a:cubicBezTo>
                      <a:pt x="1773" y="1986"/>
                      <a:pt x="1859" y="1954"/>
                      <a:pt x="1922" y="1891"/>
                    </a:cubicBezTo>
                    <a:cubicBezTo>
                      <a:pt x="2048" y="1765"/>
                      <a:pt x="2048" y="1544"/>
                      <a:pt x="1922" y="1418"/>
                    </a:cubicBezTo>
                    <a:lnTo>
                      <a:pt x="1481" y="977"/>
                    </a:lnTo>
                    <a:lnTo>
                      <a:pt x="1922" y="536"/>
                    </a:lnTo>
                    <a:cubicBezTo>
                      <a:pt x="2048" y="442"/>
                      <a:pt x="2048" y="190"/>
                      <a:pt x="1922" y="95"/>
                    </a:cubicBezTo>
                    <a:cubicBezTo>
                      <a:pt x="1859" y="32"/>
                      <a:pt x="1773" y="1"/>
                      <a:pt x="1686" y="1"/>
                    </a:cubicBezTo>
                    <a:cubicBezTo>
                      <a:pt x="1599" y="1"/>
                      <a:pt x="1513" y="32"/>
                      <a:pt x="1450" y="95"/>
                    </a:cubicBezTo>
                    <a:lnTo>
                      <a:pt x="1009" y="505"/>
                    </a:lnTo>
                    <a:lnTo>
                      <a:pt x="568" y="95"/>
                    </a:lnTo>
                    <a:cubicBezTo>
                      <a:pt x="520" y="32"/>
                      <a:pt x="434" y="1"/>
                      <a:pt x="3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5242;p81">
                <a:extLst>
                  <a:ext uri="{FF2B5EF4-FFF2-40B4-BE49-F238E27FC236}">
                    <a16:creationId xmlns:a16="http://schemas.microsoft.com/office/drawing/2014/main" id="{18FC9CE8-182D-2148-9EF5-25CE89409743}"/>
                  </a:ext>
                </a:extLst>
              </p:cNvPr>
              <p:cNvSpPr/>
              <p:nvPr/>
            </p:nvSpPr>
            <p:spPr>
              <a:xfrm>
                <a:off x="-3425125" y="2185250"/>
                <a:ext cx="51225" cy="496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986" extrusionOk="0">
                    <a:moveTo>
                      <a:pt x="343" y="1"/>
                    </a:moveTo>
                    <a:cubicBezTo>
                      <a:pt x="252" y="1"/>
                      <a:pt x="158" y="32"/>
                      <a:pt x="95" y="95"/>
                    </a:cubicBezTo>
                    <a:cubicBezTo>
                      <a:pt x="0" y="221"/>
                      <a:pt x="0" y="442"/>
                      <a:pt x="95" y="568"/>
                    </a:cubicBezTo>
                    <a:lnTo>
                      <a:pt x="536" y="1009"/>
                    </a:lnTo>
                    <a:lnTo>
                      <a:pt x="95" y="1418"/>
                    </a:lnTo>
                    <a:cubicBezTo>
                      <a:pt x="0" y="1544"/>
                      <a:pt x="0" y="1796"/>
                      <a:pt x="95" y="1891"/>
                    </a:cubicBezTo>
                    <a:cubicBezTo>
                      <a:pt x="158" y="1954"/>
                      <a:pt x="252" y="1985"/>
                      <a:pt x="343" y="1985"/>
                    </a:cubicBezTo>
                    <a:cubicBezTo>
                      <a:pt x="434" y="1985"/>
                      <a:pt x="520" y="1954"/>
                      <a:pt x="568" y="1891"/>
                    </a:cubicBezTo>
                    <a:lnTo>
                      <a:pt x="1009" y="1481"/>
                    </a:lnTo>
                    <a:lnTo>
                      <a:pt x="1450" y="1891"/>
                    </a:lnTo>
                    <a:cubicBezTo>
                      <a:pt x="1513" y="1954"/>
                      <a:pt x="1599" y="1985"/>
                      <a:pt x="1686" y="1985"/>
                    </a:cubicBezTo>
                    <a:cubicBezTo>
                      <a:pt x="1773" y="1985"/>
                      <a:pt x="1859" y="1954"/>
                      <a:pt x="1922" y="1891"/>
                    </a:cubicBezTo>
                    <a:cubicBezTo>
                      <a:pt x="2048" y="1796"/>
                      <a:pt x="2048" y="1544"/>
                      <a:pt x="1922" y="1418"/>
                    </a:cubicBezTo>
                    <a:lnTo>
                      <a:pt x="1481" y="1009"/>
                    </a:lnTo>
                    <a:lnTo>
                      <a:pt x="1922" y="568"/>
                    </a:lnTo>
                    <a:cubicBezTo>
                      <a:pt x="2048" y="410"/>
                      <a:pt x="2048" y="221"/>
                      <a:pt x="1922" y="95"/>
                    </a:cubicBezTo>
                    <a:cubicBezTo>
                      <a:pt x="1859" y="32"/>
                      <a:pt x="1773" y="1"/>
                      <a:pt x="1686" y="1"/>
                    </a:cubicBezTo>
                    <a:cubicBezTo>
                      <a:pt x="1599" y="1"/>
                      <a:pt x="1513" y="32"/>
                      <a:pt x="1450" y="95"/>
                    </a:cubicBezTo>
                    <a:lnTo>
                      <a:pt x="1009" y="536"/>
                    </a:lnTo>
                    <a:lnTo>
                      <a:pt x="568" y="95"/>
                    </a:lnTo>
                    <a:cubicBezTo>
                      <a:pt x="520" y="32"/>
                      <a:pt x="434" y="1"/>
                      <a:pt x="3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5243;p81">
                <a:extLst>
                  <a:ext uri="{FF2B5EF4-FFF2-40B4-BE49-F238E27FC236}">
                    <a16:creationId xmlns:a16="http://schemas.microsoft.com/office/drawing/2014/main" id="{70823FED-400D-9C2B-7F39-F46F812CA2DD}"/>
                  </a:ext>
                </a:extLst>
              </p:cNvPr>
              <p:cNvSpPr/>
              <p:nvPr/>
            </p:nvSpPr>
            <p:spPr>
              <a:xfrm>
                <a:off x="-3462150" y="2046625"/>
                <a:ext cx="224500" cy="291450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11658" extrusionOk="0">
                    <a:moveTo>
                      <a:pt x="5924" y="694"/>
                    </a:moveTo>
                    <a:cubicBezTo>
                      <a:pt x="6113" y="694"/>
                      <a:pt x="6270" y="851"/>
                      <a:pt x="6270" y="1040"/>
                    </a:cubicBezTo>
                    <a:cubicBezTo>
                      <a:pt x="6270" y="1229"/>
                      <a:pt x="6113" y="1387"/>
                      <a:pt x="5924" y="1387"/>
                    </a:cubicBezTo>
                    <a:lnTo>
                      <a:pt x="3151" y="1387"/>
                    </a:lnTo>
                    <a:cubicBezTo>
                      <a:pt x="2962" y="1387"/>
                      <a:pt x="2805" y="1229"/>
                      <a:pt x="2805" y="1040"/>
                    </a:cubicBezTo>
                    <a:cubicBezTo>
                      <a:pt x="2805" y="851"/>
                      <a:pt x="2962" y="694"/>
                      <a:pt x="3151" y="694"/>
                    </a:cubicBezTo>
                    <a:close/>
                    <a:moveTo>
                      <a:pt x="8034" y="1356"/>
                    </a:moveTo>
                    <a:cubicBezTo>
                      <a:pt x="8255" y="1356"/>
                      <a:pt x="8413" y="1513"/>
                      <a:pt x="8413" y="1702"/>
                    </a:cubicBezTo>
                    <a:lnTo>
                      <a:pt x="8413" y="10649"/>
                    </a:lnTo>
                    <a:lnTo>
                      <a:pt x="8287" y="10649"/>
                    </a:lnTo>
                    <a:cubicBezTo>
                      <a:pt x="8287" y="10838"/>
                      <a:pt x="8129" y="10996"/>
                      <a:pt x="7940" y="10996"/>
                    </a:cubicBezTo>
                    <a:lnTo>
                      <a:pt x="1103" y="10996"/>
                    </a:lnTo>
                    <a:cubicBezTo>
                      <a:pt x="914" y="10996"/>
                      <a:pt x="757" y="10838"/>
                      <a:pt x="757" y="10649"/>
                    </a:cubicBezTo>
                    <a:lnTo>
                      <a:pt x="757" y="1702"/>
                    </a:lnTo>
                    <a:cubicBezTo>
                      <a:pt x="757" y="1513"/>
                      <a:pt x="914" y="1356"/>
                      <a:pt x="1103" y="1356"/>
                    </a:cubicBezTo>
                    <a:lnTo>
                      <a:pt x="2206" y="1356"/>
                    </a:lnTo>
                    <a:cubicBezTo>
                      <a:pt x="2364" y="1734"/>
                      <a:pt x="2742" y="2017"/>
                      <a:pt x="3214" y="2017"/>
                    </a:cubicBezTo>
                    <a:lnTo>
                      <a:pt x="5955" y="2017"/>
                    </a:lnTo>
                    <a:cubicBezTo>
                      <a:pt x="6396" y="2017"/>
                      <a:pt x="6774" y="1734"/>
                      <a:pt x="6932" y="1356"/>
                    </a:cubicBezTo>
                    <a:close/>
                    <a:moveTo>
                      <a:pt x="3120" y="1"/>
                    </a:moveTo>
                    <a:cubicBezTo>
                      <a:pt x="2679" y="1"/>
                      <a:pt x="2301" y="284"/>
                      <a:pt x="2143" y="694"/>
                    </a:cubicBezTo>
                    <a:lnTo>
                      <a:pt x="1040" y="694"/>
                    </a:lnTo>
                    <a:cubicBezTo>
                      <a:pt x="473" y="694"/>
                      <a:pt x="1" y="1166"/>
                      <a:pt x="1" y="1702"/>
                    </a:cubicBezTo>
                    <a:lnTo>
                      <a:pt x="1" y="10649"/>
                    </a:lnTo>
                    <a:cubicBezTo>
                      <a:pt x="1" y="11185"/>
                      <a:pt x="473" y="11658"/>
                      <a:pt x="1040" y="11658"/>
                    </a:cubicBezTo>
                    <a:lnTo>
                      <a:pt x="7877" y="11658"/>
                    </a:lnTo>
                    <a:cubicBezTo>
                      <a:pt x="8444" y="11658"/>
                      <a:pt x="8917" y="11185"/>
                      <a:pt x="8917" y="10649"/>
                    </a:cubicBezTo>
                    <a:lnTo>
                      <a:pt x="8917" y="1702"/>
                    </a:lnTo>
                    <a:cubicBezTo>
                      <a:pt x="8980" y="1166"/>
                      <a:pt x="8507" y="694"/>
                      <a:pt x="7971" y="694"/>
                    </a:cubicBezTo>
                    <a:lnTo>
                      <a:pt x="6869" y="694"/>
                    </a:lnTo>
                    <a:cubicBezTo>
                      <a:pt x="6711" y="284"/>
                      <a:pt x="6365" y="1"/>
                      <a:pt x="589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5244;p81">
                <a:extLst>
                  <a:ext uri="{FF2B5EF4-FFF2-40B4-BE49-F238E27FC236}">
                    <a16:creationId xmlns:a16="http://schemas.microsoft.com/office/drawing/2014/main" id="{ECDEC962-A206-B38E-E8F4-FB34C0DFCF7F}"/>
                  </a:ext>
                </a:extLst>
              </p:cNvPr>
              <p:cNvSpPr/>
              <p:nvPr/>
            </p:nvSpPr>
            <p:spPr>
              <a:xfrm>
                <a:off x="-3358175" y="2133275"/>
                <a:ext cx="866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3088" y="725"/>
                    </a:lnTo>
                    <a:cubicBezTo>
                      <a:pt x="3308" y="725"/>
                      <a:pt x="3466" y="567"/>
                      <a:pt x="3466" y="378"/>
                    </a:cubicBezTo>
                    <a:cubicBezTo>
                      <a:pt x="3466" y="158"/>
                      <a:pt x="3308" y="0"/>
                      <a:pt x="30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245;p81">
                <a:extLst>
                  <a:ext uri="{FF2B5EF4-FFF2-40B4-BE49-F238E27FC236}">
                    <a16:creationId xmlns:a16="http://schemas.microsoft.com/office/drawing/2014/main" id="{610D9077-F182-0B13-457F-A863075B398E}"/>
                  </a:ext>
                </a:extLst>
              </p:cNvPr>
              <p:cNvSpPr/>
              <p:nvPr/>
            </p:nvSpPr>
            <p:spPr>
              <a:xfrm>
                <a:off x="-3358175" y="2201800"/>
                <a:ext cx="866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3088" y="693"/>
                    </a:lnTo>
                    <a:cubicBezTo>
                      <a:pt x="3308" y="693"/>
                      <a:pt x="3466" y="536"/>
                      <a:pt x="3466" y="347"/>
                    </a:cubicBezTo>
                    <a:cubicBezTo>
                      <a:pt x="3466" y="158"/>
                      <a:pt x="3308" y="0"/>
                      <a:pt x="30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5246;p81">
                <a:extLst>
                  <a:ext uri="{FF2B5EF4-FFF2-40B4-BE49-F238E27FC236}">
                    <a16:creationId xmlns:a16="http://schemas.microsoft.com/office/drawing/2014/main" id="{E791C5CB-8A33-7212-106F-41FFD280CAFD}"/>
                  </a:ext>
                </a:extLst>
              </p:cNvPr>
              <p:cNvSpPr/>
              <p:nvPr/>
            </p:nvSpPr>
            <p:spPr>
              <a:xfrm>
                <a:off x="-3358175" y="2270325"/>
                <a:ext cx="866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3088" y="725"/>
                    </a:lnTo>
                    <a:cubicBezTo>
                      <a:pt x="3308" y="725"/>
                      <a:pt x="3466" y="567"/>
                      <a:pt x="3466" y="347"/>
                    </a:cubicBezTo>
                    <a:cubicBezTo>
                      <a:pt x="3466" y="158"/>
                      <a:pt x="3308" y="0"/>
                      <a:pt x="308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3F34EB-A42F-7172-C482-42DDEF315EBA}"/>
              </a:ext>
            </a:extLst>
          </p:cNvPr>
          <p:cNvGrpSpPr/>
          <p:nvPr/>
        </p:nvGrpSpPr>
        <p:grpSpPr>
          <a:xfrm>
            <a:off x="217109" y="2052360"/>
            <a:ext cx="4071901" cy="2406187"/>
            <a:chOff x="217109" y="2052360"/>
            <a:chExt cx="4071901" cy="2406187"/>
          </a:xfrm>
        </p:grpSpPr>
        <p:grpSp>
          <p:nvGrpSpPr>
            <p:cNvPr id="1208" name="Google Shape;1208;p40"/>
            <p:cNvGrpSpPr/>
            <p:nvPr/>
          </p:nvGrpSpPr>
          <p:grpSpPr>
            <a:xfrm>
              <a:off x="217109" y="2052360"/>
              <a:ext cx="4071901" cy="2406187"/>
              <a:chOff x="217109" y="2052360"/>
              <a:chExt cx="4071901" cy="2406187"/>
            </a:xfrm>
          </p:grpSpPr>
          <p:sp>
            <p:nvSpPr>
              <p:cNvPr id="1209" name="Google Shape;1209;p40"/>
              <p:cNvSpPr txBox="1"/>
              <p:nvPr/>
            </p:nvSpPr>
            <p:spPr>
              <a:xfrm flipH="1">
                <a:off x="369651" y="2945799"/>
                <a:ext cx="2297600" cy="4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Templates</a:t>
                </a:r>
                <a:endParaRPr sz="24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10" name="Google Shape;1210;p40"/>
              <p:cNvSpPr txBox="1"/>
              <p:nvPr/>
            </p:nvSpPr>
            <p:spPr>
              <a:xfrm flipH="1">
                <a:off x="217109" y="3526034"/>
                <a:ext cx="2297599" cy="932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Resources for a starting point when starting a new project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211" name="Google Shape;1211;p40"/>
              <p:cNvCxnSpPr>
                <a:cxnSpLocks/>
              </p:cNvCxnSpPr>
              <p:nvPr/>
            </p:nvCxnSpPr>
            <p:spPr>
              <a:xfrm flipV="1">
                <a:off x="2208658" y="2601549"/>
                <a:ext cx="1005493" cy="583518"/>
              </a:xfrm>
              <a:prstGeom prst="bent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213" name="Google Shape;1213;p40"/>
              <p:cNvGrpSpPr/>
              <p:nvPr/>
            </p:nvGrpSpPr>
            <p:grpSpPr>
              <a:xfrm>
                <a:off x="3051908" y="2052360"/>
                <a:ext cx="1237102" cy="1195601"/>
                <a:chOff x="3631100" y="1866150"/>
                <a:chExt cx="149875" cy="144800"/>
              </a:xfrm>
            </p:grpSpPr>
            <p:sp>
              <p:nvSpPr>
                <p:cNvPr id="1214" name="Google Shape;1214;p40"/>
                <p:cNvSpPr/>
                <p:nvPr/>
              </p:nvSpPr>
              <p:spPr>
                <a:xfrm>
                  <a:off x="3631100" y="1866150"/>
                  <a:ext cx="149875" cy="14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5" h="5792" extrusionOk="0">
                      <a:moveTo>
                        <a:pt x="5251" y="0"/>
                      </a:moveTo>
                      <a:lnTo>
                        <a:pt x="4025" y="1226"/>
                      </a:lnTo>
                      <a:cubicBezTo>
                        <a:pt x="3619" y="974"/>
                        <a:pt x="3165" y="852"/>
                        <a:pt x="2716" y="852"/>
                      </a:cubicBezTo>
                      <a:cubicBezTo>
                        <a:pt x="1986" y="852"/>
                        <a:pt x="1267" y="1174"/>
                        <a:pt x="780" y="1782"/>
                      </a:cubicBezTo>
                      <a:cubicBezTo>
                        <a:pt x="1" y="2770"/>
                        <a:pt x="80" y="4183"/>
                        <a:pt x="967" y="5070"/>
                      </a:cubicBezTo>
                      <a:cubicBezTo>
                        <a:pt x="1449" y="5548"/>
                        <a:pt x="2082" y="5792"/>
                        <a:pt x="2716" y="5792"/>
                      </a:cubicBezTo>
                      <a:cubicBezTo>
                        <a:pt x="3259" y="5792"/>
                        <a:pt x="3804" y="5613"/>
                        <a:pt x="4256" y="5251"/>
                      </a:cubicBezTo>
                      <a:cubicBezTo>
                        <a:pt x="5237" y="4472"/>
                        <a:pt x="5475" y="3073"/>
                        <a:pt x="4811" y="2012"/>
                      </a:cubicBezTo>
                      <a:lnTo>
                        <a:pt x="5994" y="822"/>
                      </a:lnTo>
                      <a:cubicBezTo>
                        <a:pt x="5872" y="736"/>
                        <a:pt x="5756" y="642"/>
                        <a:pt x="5655" y="541"/>
                      </a:cubicBezTo>
                      <a:cubicBezTo>
                        <a:pt x="5497" y="382"/>
                        <a:pt x="5360" y="202"/>
                        <a:pt x="52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40" descr="Template Icon"/>
                <p:cNvSpPr/>
                <p:nvPr/>
              </p:nvSpPr>
              <p:spPr>
                <a:xfrm>
                  <a:off x="3654725" y="1907806"/>
                  <a:ext cx="86575" cy="7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3152" extrusionOk="0">
                      <a:moveTo>
                        <a:pt x="1733" y="0"/>
                      </a:moveTo>
                      <a:cubicBezTo>
                        <a:pt x="1018" y="0"/>
                        <a:pt x="375" y="490"/>
                        <a:pt x="203" y="1212"/>
                      </a:cubicBezTo>
                      <a:cubicBezTo>
                        <a:pt x="1" y="2056"/>
                        <a:pt x="520" y="2907"/>
                        <a:pt x="1371" y="3109"/>
                      </a:cubicBezTo>
                      <a:cubicBezTo>
                        <a:pt x="1493" y="3138"/>
                        <a:pt x="1615" y="3152"/>
                        <a:pt x="1735" y="3152"/>
                      </a:cubicBezTo>
                      <a:cubicBezTo>
                        <a:pt x="2447" y="3152"/>
                        <a:pt x="3094" y="2662"/>
                        <a:pt x="3261" y="1940"/>
                      </a:cubicBezTo>
                      <a:cubicBezTo>
                        <a:pt x="3463" y="1096"/>
                        <a:pt x="2943" y="245"/>
                        <a:pt x="2099" y="43"/>
                      </a:cubicBezTo>
                      <a:cubicBezTo>
                        <a:pt x="1976" y="14"/>
                        <a:pt x="1854" y="0"/>
                        <a:pt x="17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" name="Google Shape;15257;p81" descr="Template Icon">
              <a:extLst>
                <a:ext uri="{FF2B5EF4-FFF2-40B4-BE49-F238E27FC236}">
                  <a16:creationId xmlns:a16="http://schemas.microsoft.com/office/drawing/2014/main" id="{8A7E2E9C-3315-7DBE-ED7B-2EEC79AAB475}"/>
                </a:ext>
              </a:extLst>
            </p:cNvPr>
            <p:cNvGrpSpPr/>
            <p:nvPr/>
          </p:nvGrpSpPr>
          <p:grpSpPr>
            <a:xfrm>
              <a:off x="3412840" y="2510097"/>
              <a:ext cx="371887" cy="423069"/>
              <a:chOff x="-1684475" y="2049000"/>
              <a:chExt cx="257575" cy="293025"/>
            </a:xfrm>
            <a:solidFill>
              <a:schemeClr val="accent2"/>
            </a:solidFill>
          </p:grpSpPr>
          <p:sp>
            <p:nvSpPr>
              <p:cNvPr id="18" name="Google Shape;15258;p81">
                <a:extLst>
                  <a:ext uri="{FF2B5EF4-FFF2-40B4-BE49-F238E27FC236}">
                    <a16:creationId xmlns:a16="http://schemas.microsoft.com/office/drawing/2014/main" id="{443ACA60-43DC-4042-AA99-19B408614557}"/>
                  </a:ext>
                </a:extLst>
              </p:cNvPr>
              <p:cNvSpPr/>
              <p:nvPr/>
            </p:nvSpPr>
            <p:spPr>
              <a:xfrm>
                <a:off x="-1684475" y="2049000"/>
                <a:ext cx="257575" cy="293025"/>
              </a:xfrm>
              <a:custGeom>
                <a:avLst/>
                <a:gdLst/>
                <a:ahLst/>
                <a:cxnLst/>
                <a:rect l="l" t="t" r="r" b="b"/>
                <a:pathLst>
                  <a:path w="10303" h="11721" extrusionOk="0">
                    <a:moveTo>
                      <a:pt x="1355" y="693"/>
                    </a:moveTo>
                    <a:lnTo>
                      <a:pt x="1355" y="1387"/>
                    </a:lnTo>
                    <a:lnTo>
                      <a:pt x="694" y="1387"/>
                    </a:lnTo>
                    <a:lnTo>
                      <a:pt x="694" y="693"/>
                    </a:lnTo>
                    <a:close/>
                    <a:moveTo>
                      <a:pt x="9546" y="693"/>
                    </a:moveTo>
                    <a:lnTo>
                      <a:pt x="9546" y="1387"/>
                    </a:lnTo>
                    <a:lnTo>
                      <a:pt x="8885" y="1387"/>
                    </a:lnTo>
                    <a:lnTo>
                      <a:pt x="8885" y="693"/>
                    </a:lnTo>
                    <a:close/>
                    <a:moveTo>
                      <a:pt x="8223" y="1387"/>
                    </a:moveTo>
                    <a:lnTo>
                      <a:pt x="8223" y="1733"/>
                    </a:lnTo>
                    <a:cubicBezTo>
                      <a:pt x="8223" y="1922"/>
                      <a:pt x="8381" y="2080"/>
                      <a:pt x="8570" y="2080"/>
                    </a:cubicBezTo>
                    <a:lnTo>
                      <a:pt x="8916" y="2080"/>
                    </a:lnTo>
                    <a:lnTo>
                      <a:pt x="8916" y="9641"/>
                    </a:lnTo>
                    <a:lnTo>
                      <a:pt x="8538" y="9641"/>
                    </a:lnTo>
                    <a:cubicBezTo>
                      <a:pt x="8349" y="9641"/>
                      <a:pt x="8192" y="9798"/>
                      <a:pt x="8192" y="9987"/>
                    </a:cubicBezTo>
                    <a:lnTo>
                      <a:pt x="8192" y="10365"/>
                    </a:lnTo>
                    <a:lnTo>
                      <a:pt x="2080" y="10365"/>
                    </a:lnTo>
                    <a:lnTo>
                      <a:pt x="2080" y="9987"/>
                    </a:lnTo>
                    <a:cubicBezTo>
                      <a:pt x="2080" y="9798"/>
                      <a:pt x="1922" y="9641"/>
                      <a:pt x="1733" y="9641"/>
                    </a:cubicBezTo>
                    <a:lnTo>
                      <a:pt x="1355" y="9641"/>
                    </a:lnTo>
                    <a:lnTo>
                      <a:pt x="1355" y="2080"/>
                    </a:lnTo>
                    <a:lnTo>
                      <a:pt x="1733" y="2080"/>
                    </a:lnTo>
                    <a:cubicBezTo>
                      <a:pt x="1922" y="2080"/>
                      <a:pt x="2080" y="1922"/>
                      <a:pt x="2080" y="1733"/>
                    </a:cubicBezTo>
                    <a:lnTo>
                      <a:pt x="2080" y="1387"/>
                    </a:lnTo>
                    <a:close/>
                    <a:moveTo>
                      <a:pt x="1355" y="10365"/>
                    </a:moveTo>
                    <a:lnTo>
                      <a:pt x="1355" y="11027"/>
                    </a:lnTo>
                    <a:lnTo>
                      <a:pt x="694" y="11027"/>
                    </a:lnTo>
                    <a:lnTo>
                      <a:pt x="694" y="10365"/>
                    </a:lnTo>
                    <a:close/>
                    <a:moveTo>
                      <a:pt x="9609" y="10365"/>
                    </a:moveTo>
                    <a:lnTo>
                      <a:pt x="9609" y="11027"/>
                    </a:lnTo>
                    <a:lnTo>
                      <a:pt x="8916" y="11027"/>
                    </a:lnTo>
                    <a:lnTo>
                      <a:pt x="8916" y="10365"/>
                    </a:lnTo>
                    <a:close/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22"/>
                      <a:pt x="158" y="2080"/>
                      <a:pt x="347" y="2080"/>
                    </a:cubicBezTo>
                    <a:lnTo>
                      <a:pt x="694" y="2080"/>
                    </a:lnTo>
                    <a:lnTo>
                      <a:pt x="694" y="9641"/>
                    </a:lnTo>
                    <a:lnTo>
                      <a:pt x="347" y="9641"/>
                    </a:lnTo>
                    <a:cubicBezTo>
                      <a:pt x="158" y="9641"/>
                      <a:pt x="0" y="9798"/>
                      <a:pt x="0" y="9987"/>
                    </a:cubicBezTo>
                    <a:lnTo>
                      <a:pt x="0" y="11374"/>
                    </a:lnTo>
                    <a:cubicBezTo>
                      <a:pt x="0" y="11563"/>
                      <a:pt x="158" y="11720"/>
                      <a:pt x="347" y="11720"/>
                    </a:cubicBezTo>
                    <a:lnTo>
                      <a:pt x="1733" y="11720"/>
                    </a:lnTo>
                    <a:cubicBezTo>
                      <a:pt x="1922" y="11720"/>
                      <a:pt x="2080" y="11563"/>
                      <a:pt x="2080" y="11374"/>
                    </a:cubicBezTo>
                    <a:lnTo>
                      <a:pt x="2080" y="11027"/>
                    </a:lnTo>
                    <a:lnTo>
                      <a:pt x="8223" y="11027"/>
                    </a:lnTo>
                    <a:lnTo>
                      <a:pt x="8223" y="11374"/>
                    </a:lnTo>
                    <a:cubicBezTo>
                      <a:pt x="8223" y="11563"/>
                      <a:pt x="8381" y="11720"/>
                      <a:pt x="8570" y="11720"/>
                    </a:cubicBezTo>
                    <a:lnTo>
                      <a:pt x="9956" y="11720"/>
                    </a:lnTo>
                    <a:cubicBezTo>
                      <a:pt x="10145" y="11720"/>
                      <a:pt x="10303" y="11563"/>
                      <a:pt x="10303" y="11374"/>
                    </a:cubicBezTo>
                    <a:lnTo>
                      <a:pt x="10303" y="9987"/>
                    </a:lnTo>
                    <a:cubicBezTo>
                      <a:pt x="10303" y="9798"/>
                      <a:pt x="10145" y="9641"/>
                      <a:pt x="9956" y="9641"/>
                    </a:cubicBezTo>
                    <a:lnTo>
                      <a:pt x="9609" y="9641"/>
                    </a:lnTo>
                    <a:lnTo>
                      <a:pt x="9609" y="2080"/>
                    </a:lnTo>
                    <a:lnTo>
                      <a:pt x="9924" y="2080"/>
                    </a:lnTo>
                    <a:cubicBezTo>
                      <a:pt x="10113" y="2080"/>
                      <a:pt x="10271" y="1922"/>
                      <a:pt x="10271" y="1733"/>
                    </a:cubicBezTo>
                    <a:lnTo>
                      <a:pt x="10271" y="347"/>
                    </a:lnTo>
                    <a:cubicBezTo>
                      <a:pt x="10271" y="158"/>
                      <a:pt x="10113" y="0"/>
                      <a:pt x="9924" y="0"/>
                    </a:cubicBezTo>
                    <a:lnTo>
                      <a:pt x="8538" y="0"/>
                    </a:lnTo>
                    <a:cubicBezTo>
                      <a:pt x="8349" y="0"/>
                      <a:pt x="8192" y="158"/>
                      <a:pt x="8192" y="347"/>
                    </a:cubicBezTo>
                    <a:lnTo>
                      <a:pt x="8192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2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5259;p81">
                <a:extLst>
                  <a:ext uri="{FF2B5EF4-FFF2-40B4-BE49-F238E27FC236}">
                    <a16:creationId xmlns:a16="http://schemas.microsoft.com/office/drawing/2014/main" id="{7CEBA807-DDDF-9140-F808-1C0B0CEB64A1}"/>
                  </a:ext>
                </a:extLst>
              </p:cNvPr>
              <p:cNvSpPr/>
              <p:nvPr/>
            </p:nvSpPr>
            <p:spPr>
              <a:xfrm>
                <a:off x="-1615950" y="2238800"/>
                <a:ext cx="1205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726" extrusionOk="0">
                    <a:moveTo>
                      <a:pt x="347" y="1"/>
                    </a:moveTo>
                    <a:cubicBezTo>
                      <a:pt x="158" y="1"/>
                      <a:pt x="0" y="159"/>
                      <a:pt x="0" y="348"/>
                    </a:cubicBezTo>
                    <a:cubicBezTo>
                      <a:pt x="0" y="568"/>
                      <a:pt x="158" y="726"/>
                      <a:pt x="347" y="726"/>
                    </a:cubicBezTo>
                    <a:lnTo>
                      <a:pt x="4443" y="726"/>
                    </a:lnTo>
                    <a:cubicBezTo>
                      <a:pt x="4663" y="726"/>
                      <a:pt x="4821" y="568"/>
                      <a:pt x="4821" y="348"/>
                    </a:cubicBezTo>
                    <a:cubicBezTo>
                      <a:pt x="4821" y="159"/>
                      <a:pt x="4663" y="1"/>
                      <a:pt x="444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5260;p81">
                <a:extLst>
                  <a:ext uri="{FF2B5EF4-FFF2-40B4-BE49-F238E27FC236}">
                    <a16:creationId xmlns:a16="http://schemas.microsoft.com/office/drawing/2014/main" id="{D8A35F02-0F32-D5CD-87E2-5E1F87D20755}"/>
                  </a:ext>
                </a:extLst>
              </p:cNvPr>
              <p:cNvSpPr/>
              <p:nvPr/>
            </p:nvSpPr>
            <p:spPr>
              <a:xfrm>
                <a:off x="-1615950" y="2273475"/>
                <a:ext cx="1205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69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lnTo>
                      <a:pt x="4443" y="693"/>
                    </a:lnTo>
                    <a:cubicBezTo>
                      <a:pt x="4663" y="693"/>
                      <a:pt x="4821" y="536"/>
                      <a:pt x="4821" y="347"/>
                    </a:cubicBezTo>
                    <a:cubicBezTo>
                      <a:pt x="4821" y="158"/>
                      <a:pt x="4663" y="0"/>
                      <a:pt x="44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5261;p81">
                <a:extLst>
                  <a:ext uri="{FF2B5EF4-FFF2-40B4-BE49-F238E27FC236}">
                    <a16:creationId xmlns:a16="http://schemas.microsoft.com/office/drawing/2014/main" id="{C2E0B78E-5F53-22DA-3745-D37723FFC1B8}"/>
                  </a:ext>
                </a:extLst>
              </p:cNvPr>
              <p:cNvSpPr/>
              <p:nvPr/>
            </p:nvSpPr>
            <p:spPr>
              <a:xfrm>
                <a:off x="-1630925" y="2100975"/>
                <a:ext cx="15362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4664" extrusionOk="0">
                    <a:moveTo>
                      <a:pt x="4695" y="662"/>
                    </a:moveTo>
                    <a:lnTo>
                      <a:pt x="2994" y="1985"/>
                    </a:lnTo>
                    <a:lnTo>
                      <a:pt x="1261" y="662"/>
                    </a:lnTo>
                    <a:close/>
                    <a:moveTo>
                      <a:pt x="599" y="1040"/>
                    </a:moveTo>
                    <a:lnTo>
                      <a:pt x="2427" y="2395"/>
                    </a:lnTo>
                    <a:lnTo>
                      <a:pt x="599" y="3781"/>
                    </a:lnTo>
                    <a:lnTo>
                      <a:pt x="599" y="1040"/>
                    </a:lnTo>
                    <a:close/>
                    <a:moveTo>
                      <a:pt x="5357" y="1040"/>
                    </a:moveTo>
                    <a:lnTo>
                      <a:pt x="5357" y="3781"/>
                    </a:lnTo>
                    <a:lnTo>
                      <a:pt x="3561" y="2395"/>
                    </a:lnTo>
                    <a:lnTo>
                      <a:pt x="5357" y="1040"/>
                    </a:lnTo>
                    <a:close/>
                    <a:moveTo>
                      <a:pt x="2994" y="2836"/>
                    </a:moveTo>
                    <a:lnTo>
                      <a:pt x="4695" y="4128"/>
                    </a:lnTo>
                    <a:lnTo>
                      <a:pt x="1292" y="4128"/>
                    </a:lnTo>
                    <a:lnTo>
                      <a:pt x="2994" y="2836"/>
                    </a:lnTo>
                    <a:close/>
                    <a:moveTo>
                      <a:pt x="316" y="1"/>
                    </a:moveTo>
                    <a:cubicBezTo>
                      <a:pt x="158" y="1"/>
                      <a:pt x="1" y="127"/>
                      <a:pt x="1" y="284"/>
                    </a:cubicBezTo>
                    <a:lnTo>
                      <a:pt x="1" y="4380"/>
                    </a:lnTo>
                    <a:cubicBezTo>
                      <a:pt x="64" y="4506"/>
                      <a:pt x="127" y="4600"/>
                      <a:pt x="253" y="4663"/>
                    </a:cubicBezTo>
                    <a:lnTo>
                      <a:pt x="5798" y="4663"/>
                    </a:lnTo>
                    <a:cubicBezTo>
                      <a:pt x="5955" y="4663"/>
                      <a:pt x="6113" y="4537"/>
                      <a:pt x="6144" y="4317"/>
                    </a:cubicBezTo>
                    <a:lnTo>
                      <a:pt x="6081" y="316"/>
                    </a:lnTo>
                    <a:cubicBezTo>
                      <a:pt x="6081" y="158"/>
                      <a:pt x="5955" y="32"/>
                      <a:pt x="57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D6A645-5B19-ECA9-E4FF-6B822956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34" name="Google Shape;93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Worker Loans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7DECE3-6267-6871-422D-F87E43BF3465}"/>
              </a:ext>
            </a:extLst>
          </p:cNvPr>
          <p:cNvGrpSpPr/>
          <p:nvPr/>
        </p:nvGrpSpPr>
        <p:grpSpPr>
          <a:xfrm>
            <a:off x="2106589" y="1216450"/>
            <a:ext cx="6959589" cy="967500"/>
            <a:chOff x="2106589" y="1216450"/>
            <a:chExt cx="6959589" cy="967500"/>
          </a:xfrm>
        </p:grpSpPr>
        <p:grpSp>
          <p:nvGrpSpPr>
            <p:cNvPr id="935" name="Google Shape;935;p34"/>
            <p:cNvGrpSpPr/>
            <p:nvPr/>
          </p:nvGrpSpPr>
          <p:grpSpPr>
            <a:xfrm>
              <a:off x="2106589" y="1216450"/>
              <a:ext cx="6959589" cy="967500"/>
              <a:chOff x="2106589" y="1216450"/>
              <a:chExt cx="6959589" cy="967500"/>
            </a:xfrm>
          </p:grpSpPr>
          <p:sp>
            <p:nvSpPr>
              <p:cNvPr id="936" name="Google Shape;936;p34"/>
              <p:cNvSpPr/>
              <p:nvPr/>
            </p:nvSpPr>
            <p:spPr>
              <a:xfrm>
                <a:off x="2106589" y="1216450"/>
                <a:ext cx="967500" cy="967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37" name="Google Shape;937;p34"/>
              <p:cNvSpPr/>
              <p:nvPr/>
            </p:nvSpPr>
            <p:spPr>
              <a:xfrm>
                <a:off x="2195588" y="1305550"/>
                <a:ext cx="789300" cy="78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4"/>
              <p:cNvSpPr/>
              <p:nvPr/>
            </p:nvSpPr>
            <p:spPr>
              <a:xfrm>
                <a:off x="2235554" y="1345300"/>
                <a:ext cx="1369262" cy="709801"/>
              </a:xfrm>
              <a:custGeom>
                <a:avLst/>
                <a:gdLst/>
                <a:ahLst/>
                <a:cxnLst/>
                <a:rect l="l" t="t" r="r" b="b"/>
                <a:pathLst>
                  <a:path w="63187" h="32755" extrusionOk="0">
                    <a:moveTo>
                      <a:pt x="16383" y="1"/>
                    </a:moveTo>
                    <a:cubicBezTo>
                      <a:pt x="7335" y="1"/>
                      <a:pt x="0" y="7335"/>
                      <a:pt x="0" y="16372"/>
                    </a:cubicBezTo>
                    <a:cubicBezTo>
                      <a:pt x="0" y="25420"/>
                      <a:pt x="7335" y="32755"/>
                      <a:pt x="16383" y="32755"/>
                    </a:cubicBezTo>
                    <a:cubicBezTo>
                      <a:pt x="20812" y="32755"/>
                      <a:pt x="24825" y="30993"/>
                      <a:pt x="27766" y="28147"/>
                    </a:cubicBezTo>
                    <a:cubicBezTo>
                      <a:pt x="34961" y="22423"/>
                      <a:pt x="41129" y="21059"/>
                      <a:pt x="45371" y="21059"/>
                    </a:cubicBezTo>
                    <a:cubicBezTo>
                      <a:pt x="47854" y="21059"/>
                      <a:pt x="49677" y="21526"/>
                      <a:pt x="50661" y="21860"/>
                    </a:cubicBezTo>
                    <a:cubicBezTo>
                      <a:pt x="52638" y="22908"/>
                      <a:pt x="54543" y="23694"/>
                      <a:pt x="55864" y="23694"/>
                    </a:cubicBezTo>
                    <a:cubicBezTo>
                      <a:pt x="59901" y="23694"/>
                      <a:pt x="63187" y="20420"/>
                      <a:pt x="63187" y="16372"/>
                    </a:cubicBezTo>
                    <a:cubicBezTo>
                      <a:pt x="63187" y="12335"/>
                      <a:pt x="59901" y="9061"/>
                      <a:pt x="55864" y="9061"/>
                    </a:cubicBezTo>
                    <a:cubicBezTo>
                      <a:pt x="54543" y="9061"/>
                      <a:pt x="52638" y="9835"/>
                      <a:pt x="50661" y="10895"/>
                    </a:cubicBezTo>
                    <a:cubicBezTo>
                      <a:pt x="49678" y="11228"/>
                      <a:pt x="47859" y="11693"/>
                      <a:pt x="45383" y="11693"/>
                    </a:cubicBezTo>
                    <a:cubicBezTo>
                      <a:pt x="41140" y="11693"/>
                      <a:pt x="34968" y="10329"/>
                      <a:pt x="27766" y="4608"/>
                    </a:cubicBezTo>
                    <a:cubicBezTo>
                      <a:pt x="24825" y="1751"/>
                      <a:pt x="20812" y="1"/>
                      <a:pt x="163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4"/>
              <p:cNvSpPr/>
              <p:nvPr/>
            </p:nvSpPr>
            <p:spPr>
              <a:xfrm>
                <a:off x="3374795" y="1625753"/>
                <a:ext cx="148895" cy="14889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871" extrusionOk="0">
                    <a:moveTo>
                      <a:pt x="3430" y="0"/>
                    </a:moveTo>
                    <a:cubicBezTo>
                      <a:pt x="1537" y="0"/>
                      <a:pt x="1" y="1536"/>
                      <a:pt x="1" y="3441"/>
                    </a:cubicBezTo>
                    <a:cubicBezTo>
                      <a:pt x="1" y="5334"/>
                      <a:pt x="1537" y="6870"/>
                      <a:pt x="3430" y="6870"/>
                    </a:cubicBezTo>
                    <a:cubicBezTo>
                      <a:pt x="5335" y="6870"/>
                      <a:pt x="6871" y="5334"/>
                      <a:pt x="6871" y="3441"/>
                    </a:cubicBezTo>
                    <a:cubicBezTo>
                      <a:pt x="6871" y="1536"/>
                      <a:pt x="5335" y="0"/>
                      <a:pt x="3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4"/>
              <p:cNvSpPr/>
              <p:nvPr/>
            </p:nvSpPr>
            <p:spPr>
              <a:xfrm>
                <a:off x="3718938" y="1460220"/>
                <a:ext cx="1461740" cy="51495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Explore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1" name="Google Shape;941;p34"/>
              <p:cNvSpPr txBox="1"/>
              <p:nvPr/>
            </p:nvSpPr>
            <p:spPr>
              <a:xfrm>
                <a:off x="5294799" y="1541860"/>
                <a:ext cx="3771379" cy="34122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New Teams and Job Functions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" name="Google Shape;13601;p76" descr="Telescope Icon">
              <a:extLst>
                <a:ext uri="{FF2B5EF4-FFF2-40B4-BE49-F238E27FC236}">
                  <a16:creationId xmlns:a16="http://schemas.microsoft.com/office/drawing/2014/main" id="{09D8F74B-F2E1-2434-CBA1-765BDD0F4C15}"/>
                </a:ext>
              </a:extLst>
            </p:cNvPr>
            <p:cNvSpPr/>
            <p:nvPr/>
          </p:nvSpPr>
          <p:spPr>
            <a:xfrm>
              <a:off x="2407358" y="1517320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12635" h="12681" extrusionOk="0">
                  <a:moveTo>
                    <a:pt x="2017" y="865"/>
                  </a:moveTo>
                  <a:lnTo>
                    <a:pt x="3624" y="1275"/>
                  </a:lnTo>
                  <a:cubicBezTo>
                    <a:pt x="3655" y="1370"/>
                    <a:pt x="2679" y="4961"/>
                    <a:pt x="2679" y="4961"/>
                  </a:cubicBezTo>
                  <a:lnTo>
                    <a:pt x="2553" y="5339"/>
                  </a:lnTo>
                  <a:lnTo>
                    <a:pt x="946" y="4898"/>
                  </a:lnTo>
                  <a:lnTo>
                    <a:pt x="2017" y="865"/>
                  </a:lnTo>
                  <a:close/>
                  <a:moveTo>
                    <a:pt x="10460" y="4867"/>
                  </a:moveTo>
                  <a:lnTo>
                    <a:pt x="11689" y="5182"/>
                  </a:lnTo>
                  <a:lnTo>
                    <a:pt x="11469" y="6001"/>
                  </a:lnTo>
                  <a:lnTo>
                    <a:pt x="10240" y="5686"/>
                  </a:lnTo>
                  <a:lnTo>
                    <a:pt x="10460" y="4867"/>
                  </a:lnTo>
                  <a:close/>
                  <a:moveTo>
                    <a:pt x="4159" y="2346"/>
                  </a:moveTo>
                  <a:lnTo>
                    <a:pt x="9799" y="3858"/>
                  </a:lnTo>
                  <a:lnTo>
                    <a:pt x="9200" y="6284"/>
                  </a:lnTo>
                  <a:lnTo>
                    <a:pt x="8381" y="6064"/>
                  </a:lnTo>
                  <a:cubicBezTo>
                    <a:pt x="8413" y="5465"/>
                    <a:pt x="8161" y="4867"/>
                    <a:pt x="7625" y="4552"/>
                  </a:cubicBezTo>
                  <a:cubicBezTo>
                    <a:pt x="7341" y="4366"/>
                    <a:pt x="7014" y="4275"/>
                    <a:pt x="6691" y="4275"/>
                  </a:cubicBezTo>
                  <a:cubicBezTo>
                    <a:pt x="6084" y="4275"/>
                    <a:pt x="5487" y="4596"/>
                    <a:pt x="5199" y="5213"/>
                  </a:cubicBezTo>
                  <a:cubicBezTo>
                    <a:pt x="4601" y="5056"/>
                    <a:pt x="3529" y="4804"/>
                    <a:pt x="3529" y="4804"/>
                  </a:cubicBezTo>
                  <a:cubicBezTo>
                    <a:pt x="3624" y="4552"/>
                    <a:pt x="4128" y="2630"/>
                    <a:pt x="4159" y="2346"/>
                  </a:cubicBezTo>
                  <a:close/>
                  <a:moveTo>
                    <a:pt x="6746" y="5106"/>
                  </a:moveTo>
                  <a:cubicBezTo>
                    <a:pt x="7102" y="5106"/>
                    <a:pt x="7435" y="5355"/>
                    <a:pt x="7562" y="5686"/>
                  </a:cubicBezTo>
                  <a:cubicBezTo>
                    <a:pt x="7594" y="5906"/>
                    <a:pt x="7594" y="6095"/>
                    <a:pt x="7531" y="6284"/>
                  </a:cubicBezTo>
                  <a:cubicBezTo>
                    <a:pt x="7368" y="6610"/>
                    <a:pt x="7067" y="6798"/>
                    <a:pt x="6756" y="6798"/>
                  </a:cubicBezTo>
                  <a:cubicBezTo>
                    <a:pt x="6646" y="6798"/>
                    <a:pt x="6535" y="6775"/>
                    <a:pt x="6428" y="6725"/>
                  </a:cubicBezTo>
                  <a:cubicBezTo>
                    <a:pt x="6176" y="6631"/>
                    <a:pt x="6018" y="6442"/>
                    <a:pt x="5955" y="6221"/>
                  </a:cubicBezTo>
                  <a:cubicBezTo>
                    <a:pt x="5798" y="5749"/>
                    <a:pt x="6050" y="5276"/>
                    <a:pt x="6491" y="5150"/>
                  </a:cubicBezTo>
                  <a:cubicBezTo>
                    <a:pt x="6575" y="5120"/>
                    <a:pt x="6661" y="5106"/>
                    <a:pt x="6746" y="5106"/>
                  </a:cubicBezTo>
                  <a:close/>
                  <a:moveTo>
                    <a:pt x="7531" y="7387"/>
                  </a:moveTo>
                  <a:lnTo>
                    <a:pt x="8476" y="9277"/>
                  </a:lnTo>
                  <a:lnTo>
                    <a:pt x="4947" y="9277"/>
                  </a:lnTo>
                  <a:lnTo>
                    <a:pt x="5955" y="7387"/>
                  </a:lnTo>
                  <a:cubicBezTo>
                    <a:pt x="6192" y="7529"/>
                    <a:pt x="6451" y="7600"/>
                    <a:pt x="6719" y="7600"/>
                  </a:cubicBezTo>
                  <a:cubicBezTo>
                    <a:pt x="6987" y="7600"/>
                    <a:pt x="7263" y="7529"/>
                    <a:pt x="7531" y="7387"/>
                  </a:cubicBezTo>
                  <a:close/>
                  <a:moveTo>
                    <a:pt x="1791" y="1"/>
                  </a:moveTo>
                  <a:cubicBezTo>
                    <a:pt x="1607" y="1"/>
                    <a:pt x="1440" y="138"/>
                    <a:pt x="1387" y="298"/>
                  </a:cubicBezTo>
                  <a:lnTo>
                    <a:pt x="95" y="5150"/>
                  </a:lnTo>
                  <a:cubicBezTo>
                    <a:pt x="1" y="5371"/>
                    <a:pt x="158" y="5591"/>
                    <a:pt x="347" y="5654"/>
                  </a:cubicBezTo>
                  <a:lnTo>
                    <a:pt x="2742" y="6284"/>
                  </a:lnTo>
                  <a:cubicBezTo>
                    <a:pt x="2773" y="6288"/>
                    <a:pt x="2804" y="6290"/>
                    <a:pt x="2833" y="6290"/>
                  </a:cubicBezTo>
                  <a:cubicBezTo>
                    <a:pt x="3040" y="6290"/>
                    <a:pt x="3195" y="6194"/>
                    <a:pt x="3277" y="6001"/>
                  </a:cubicBezTo>
                  <a:lnTo>
                    <a:pt x="3403" y="5623"/>
                  </a:lnTo>
                  <a:lnTo>
                    <a:pt x="5073" y="6095"/>
                  </a:lnTo>
                  <a:cubicBezTo>
                    <a:pt x="5073" y="6379"/>
                    <a:pt x="5199" y="6631"/>
                    <a:pt x="5325" y="6883"/>
                  </a:cubicBezTo>
                  <a:lnTo>
                    <a:pt x="2616" y="12081"/>
                  </a:lnTo>
                  <a:cubicBezTo>
                    <a:pt x="2490" y="12270"/>
                    <a:pt x="2553" y="12522"/>
                    <a:pt x="2773" y="12617"/>
                  </a:cubicBezTo>
                  <a:cubicBezTo>
                    <a:pt x="2838" y="12660"/>
                    <a:pt x="2907" y="12681"/>
                    <a:pt x="2974" y="12681"/>
                  </a:cubicBezTo>
                  <a:cubicBezTo>
                    <a:pt x="3103" y="12681"/>
                    <a:pt x="3226" y="12604"/>
                    <a:pt x="3309" y="12459"/>
                  </a:cubicBezTo>
                  <a:lnTo>
                    <a:pt x="4538" y="10191"/>
                  </a:lnTo>
                  <a:cubicBezTo>
                    <a:pt x="4559" y="10201"/>
                    <a:pt x="4538" y="10205"/>
                    <a:pt x="4668" y="10205"/>
                  </a:cubicBezTo>
                  <a:cubicBezTo>
                    <a:pt x="4930" y="10205"/>
                    <a:pt x="5798" y="10191"/>
                    <a:pt x="8822" y="10191"/>
                  </a:cubicBezTo>
                  <a:lnTo>
                    <a:pt x="8917" y="10191"/>
                  </a:lnTo>
                  <a:lnTo>
                    <a:pt x="10082" y="12459"/>
                  </a:lnTo>
                  <a:cubicBezTo>
                    <a:pt x="10165" y="12604"/>
                    <a:pt x="10289" y="12681"/>
                    <a:pt x="10426" y="12681"/>
                  </a:cubicBezTo>
                  <a:cubicBezTo>
                    <a:pt x="10498" y="12681"/>
                    <a:pt x="10574" y="12660"/>
                    <a:pt x="10650" y="12617"/>
                  </a:cubicBezTo>
                  <a:cubicBezTo>
                    <a:pt x="10839" y="12522"/>
                    <a:pt x="10902" y="12270"/>
                    <a:pt x="10807" y="12081"/>
                  </a:cubicBezTo>
                  <a:lnTo>
                    <a:pt x="8129" y="6914"/>
                  </a:lnTo>
                  <a:lnTo>
                    <a:pt x="9389" y="7261"/>
                  </a:lnTo>
                  <a:cubicBezTo>
                    <a:pt x="9428" y="7272"/>
                    <a:pt x="9466" y="7277"/>
                    <a:pt x="9503" y="7277"/>
                  </a:cubicBezTo>
                  <a:cubicBezTo>
                    <a:pt x="9674" y="7277"/>
                    <a:pt x="9816" y="7164"/>
                    <a:pt x="9893" y="7009"/>
                  </a:cubicBezTo>
                  <a:lnTo>
                    <a:pt x="10019" y="6599"/>
                  </a:lnTo>
                  <a:lnTo>
                    <a:pt x="11626" y="7040"/>
                  </a:lnTo>
                  <a:cubicBezTo>
                    <a:pt x="11660" y="7050"/>
                    <a:pt x="11694" y="7055"/>
                    <a:pt x="11727" y="7055"/>
                  </a:cubicBezTo>
                  <a:cubicBezTo>
                    <a:pt x="11910" y="7055"/>
                    <a:pt x="12077" y="6917"/>
                    <a:pt x="12130" y="6757"/>
                  </a:cubicBezTo>
                  <a:lnTo>
                    <a:pt x="12571" y="5150"/>
                  </a:lnTo>
                  <a:cubicBezTo>
                    <a:pt x="12634" y="4804"/>
                    <a:pt x="12508" y="4583"/>
                    <a:pt x="12288" y="4520"/>
                  </a:cubicBezTo>
                  <a:lnTo>
                    <a:pt x="10681" y="4079"/>
                  </a:lnTo>
                  <a:lnTo>
                    <a:pt x="10776" y="3701"/>
                  </a:lnTo>
                  <a:cubicBezTo>
                    <a:pt x="10839" y="3449"/>
                    <a:pt x="10713" y="3260"/>
                    <a:pt x="10523" y="3165"/>
                  </a:cubicBezTo>
                  <a:lnTo>
                    <a:pt x="4443" y="1559"/>
                  </a:lnTo>
                  <a:lnTo>
                    <a:pt x="4569" y="1181"/>
                  </a:lnTo>
                  <a:cubicBezTo>
                    <a:pt x="4601" y="928"/>
                    <a:pt x="4506" y="739"/>
                    <a:pt x="4285" y="645"/>
                  </a:cubicBezTo>
                  <a:lnTo>
                    <a:pt x="1891" y="15"/>
                  </a:lnTo>
                  <a:cubicBezTo>
                    <a:pt x="1857" y="5"/>
                    <a:pt x="1824" y="1"/>
                    <a:pt x="17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9B5FB1-BB5A-F044-13A4-0A41858A80DD}"/>
              </a:ext>
            </a:extLst>
          </p:cNvPr>
          <p:cNvGrpSpPr/>
          <p:nvPr/>
        </p:nvGrpSpPr>
        <p:grpSpPr>
          <a:xfrm>
            <a:off x="1743737" y="2022253"/>
            <a:ext cx="4896691" cy="967500"/>
            <a:chOff x="1743737" y="2022253"/>
            <a:chExt cx="4896691" cy="967500"/>
          </a:xfrm>
        </p:grpSpPr>
        <p:grpSp>
          <p:nvGrpSpPr>
            <p:cNvPr id="920" name="Google Shape;920;p34"/>
            <p:cNvGrpSpPr/>
            <p:nvPr/>
          </p:nvGrpSpPr>
          <p:grpSpPr>
            <a:xfrm>
              <a:off x="1743737" y="2022253"/>
              <a:ext cx="4896691" cy="967500"/>
              <a:chOff x="1743737" y="2022253"/>
              <a:chExt cx="4896691" cy="967500"/>
            </a:xfrm>
          </p:grpSpPr>
          <p:sp>
            <p:nvSpPr>
              <p:cNvPr id="921" name="Google Shape;921;p34"/>
              <p:cNvSpPr/>
              <p:nvPr/>
            </p:nvSpPr>
            <p:spPr>
              <a:xfrm>
                <a:off x="1743737" y="2022253"/>
                <a:ext cx="967500" cy="967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22" name="Google Shape;922;p34"/>
              <p:cNvSpPr/>
              <p:nvPr/>
            </p:nvSpPr>
            <p:spPr>
              <a:xfrm>
                <a:off x="1832736" y="2111353"/>
                <a:ext cx="789300" cy="78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4"/>
              <p:cNvSpPr/>
              <p:nvPr/>
            </p:nvSpPr>
            <p:spPr>
              <a:xfrm>
                <a:off x="1872701" y="2151102"/>
                <a:ext cx="1369262" cy="709801"/>
              </a:xfrm>
              <a:custGeom>
                <a:avLst/>
                <a:gdLst/>
                <a:ahLst/>
                <a:cxnLst/>
                <a:rect l="l" t="t" r="r" b="b"/>
                <a:pathLst>
                  <a:path w="63187" h="32755" extrusionOk="0">
                    <a:moveTo>
                      <a:pt x="16383" y="1"/>
                    </a:moveTo>
                    <a:cubicBezTo>
                      <a:pt x="7335" y="1"/>
                      <a:pt x="0" y="7335"/>
                      <a:pt x="0" y="16372"/>
                    </a:cubicBezTo>
                    <a:cubicBezTo>
                      <a:pt x="0" y="25420"/>
                      <a:pt x="7335" y="32755"/>
                      <a:pt x="16383" y="32755"/>
                    </a:cubicBezTo>
                    <a:cubicBezTo>
                      <a:pt x="20812" y="32755"/>
                      <a:pt x="24825" y="30993"/>
                      <a:pt x="27766" y="28147"/>
                    </a:cubicBezTo>
                    <a:cubicBezTo>
                      <a:pt x="34961" y="22423"/>
                      <a:pt x="41129" y="21059"/>
                      <a:pt x="45371" y="21059"/>
                    </a:cubicBezTo>
                    <a:cubicBezTo>
                      <a:pt x="47854" y="21059"/>
                      <a:pt x="49677" y="21526"/>
                      <a:pt x="50661" y="21860"/>
                    </a:cubicBezTo>
                    <a:cubicBezTo>
                      <a:pt x="52638" y="22908"/>
                      <a:pt x="54543" y="23694"/>
                      <a:pt x="55864" y="23694"/>
                    </a:cubicBezTo>
                    <a:cubicBezTo>
                      <a:pt x="59901" y="23694"/>
                      <a:pt x="63187" y="20420"/>
                      <a:pt x="63187" y="16372"/>
                    </a:cubicBezTo>
                    <a:cubicBezTo>
                      <a:pt x="63187" y="12335"/>
                      <a:pt x="59901" y="9061"/>
                      <a:pt x="55864" y="9061"/>
                    </a:cubicBezTo>
                    <a:cubicBezTo>
                      <a:pt x="54543" y="9061"/>
                      <a:pt x="52638" y="9835"/>
                      <a:pt x="50661" y="10895"/>
                    </a:cubicBezTo>
                    <a:cubicBezTo>
                      <a:pt x="49678" y="11228"/>
                      <a:pt x="47859" y="11693"/>
                      <a:pt x="45383" y="11693"/>
                    </a:cubicBezTo>
                    <a:cubicBezTo>
                      <a:pt x="41140" y="11693"/>
                      <a:pt x="34968" y="10329"/>
                      <a:pt x="27766" y="4608"/>
                    </a:cubicBezTo>
                    <a:cubicBezTo>
                      <a:pt x="24825" y="1751"/>
                      <a:pt x="20812" y="1"/>
                      <a:pt x="163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4"/>
              <p:cNvSpPr/>
              <p:nvPr/>
            </p:nvSpPr>
            <p:spPr>
              <a:xfrm>
                <a:off x="3024643" y="2431555"/>
                <a:ext cx="148895" cy="14889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871" extrusionOk="0">
                    <a:moveTo>
                      <a:pt x="3430" y="0"/>
                    </a:moveTo>
                    <a:cubicBezTo>
                      <a:pt x="1537" y="0"/>
                      <a:pt x="1" y="1536"/>
                      <a:pt x="1" y="3441"/>
                    </a:cubicBezTo>
                    <a:cubicBezTo>
                      <a:pt x="1" y="5334"/>
                      <a:pt x="1537" y="6870"/>
                      <a:pt x="3430" y="6870"/>
                    </a:cubicBezTo>
                    <a:cubicBezTo>
                      <a:pt x="5335" y="6870"/>
                      <a:pt x="6871" y="5334"/>
                      <a:pt x="6871" y="3441"/>
                    </a:cubicBezTo>
                    <a:cubicBezTo>
                      <a:pt x="6871" y="1536"/>
                      <a:pt x="5335" y="0"/>
                      <a:pt x="3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4"/>
              <p:cNvSpPr/>
              <p:nvPr/>
            </p:nvSpPr>
            <p:spPr>
              <a:xfrm>
                <a:off x="3555369" y="2257338"/>
                <a:ext cx="1461739" cy="487674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Develop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" name="Google Shape;926;p34"/>
              <p:cNvSpPr txBox="1"/>
              <p:nvPr/>
            </p:nvSpPr>
            <p:spPr>
              <a:xfrm>
                <a:off x="5178689" y="2329137"/>
                <a:ext cx="1461739" cy="30030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New Skills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4" name="Google Shape;14013;p77" descr="Battery Charging Icon">
              <a:extLst>
                <a:ext uri="{FF2B5EF4-FFF2-40B4-BE49-F238E27FC236}">
                  <a16:creationId xmlns:a16="http://schemas.microsoft.com/office/drawing/2014/main" id="{C9030DA5-FCB7-4E1B-3871-73587D52E80C}"/>
                </a:ext>
              </a:extLst>
            </p:cNvPr>
            <p:cNvGrpSpPr/>
            <p:nvPr/>
          </p:nvGrpSpPr>
          <p:grpSpPr>
            <a:xfrm>
              <a:off x="2067131" y="2305621"/>
              <a:ext cx="365760" cy="365760"/>
              <a:chOff x="2872725" y="1954475"/>
              <a:chExt cx="295375" cy="295400"/>
            </a:xfrm>
            <a:solidFill>
              <a:schemeClr val="bg2"/>
            </a:solidFill>
          </p:grpSpPr>
          <p:sp>
            <p:nvSpPr>
              <p:cNvPr id="5" name="Google Shape;14014;p77">
                <a:extLst>
                  <a:ext uri="{FF2B5EF4-FFF2-40B4-BE49-F238E27FC236}">
                    <a16:creationId xmlns:a16="http://schemas.microsoft.com/office/drawing/2014/main" id="{4D956498-8E73-78C2-5B83-768F2328F80E}"/>
                  </a:ext>
                </a:extLst>
              </p:cNvPr>
              <p:cNvSpPr/>
              <p:nvPr/>
            </p:nvSpPr>
            <p:spPr>
              <a:xfrm>
                <a:off x="2959350" y="1954475"/>
                <a:ext cx="122100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5578" extrusionOk="0">
                    <a:moveTo>
                      <a:pt x="2395" y="694"/>
                    </a:moveTo>
                    <a:cubicBezTo>
                      <a:pt x="2805" y="694"/>
                      <a:pt x="3120" y="1009"/>
                      <a:pt x="3120" y="1418"/>
                    </a:cubicBezTo>
                    <a:cubicBezTo>
                      <a:pt x="3120" y="1797"/>
                      <a:pt x="2805" y="2112"/>
                      <a:pt x="2395" y="2112"/>
                    </a:cubicBezTo>
                    <a:cubicBezTo>
                      <a:pt x="2017" y="2112"/>
                      <a:pt x="1702" y="1797"/>
                      <a:pt x="1702" y="1418"/>
                    </a:cubicBezTo>
                    <a:cubicBezTo>
                      <a:pt x="1733" y="1009"/>
                      <a:pt x="2048" y="694"/>
                      <a:pt x="2395" y="694"/>
                    </a:cubicBezTo>
                    <a:close/>
                    <a:moveTo>
                      <a:pt x="2395" y="2742"/>
                    </a:moveTo>
                    <a:cubicBezTo>
                      <a:pt x="3340" y="2742"/>
                      <a:pt x="4128" y="3529"/>
                      <a:pt x="4128" y="4537"/>
                    </a:cubicBezTo>
                    <a:lnTo>
                      <a:pt x="4128" y="4884"/>
                    </a:lnTo>
                    <a:lnTo>
                      <a:pt x="662" y="4884"/>
                    </a:lnTo>
                    <a:lnTo>
                      <a:pt x="662" y="4537"/>
                    </a:lnTo>
                    <a:cubicBezTo>
                      <a:pt x="662" y="3529"/>
                      <a:pt x="1450" y="2742"/>
                      <a:pt x="2395" y="2742"/>
                    </a:cubicBezTo>
                    <a:close/>
                    <a:moveTo>
                      <a:pt x="2490" y="1"/>
                    </a:moveTo>
                    <a:cubicBezTo>
                      <a:pt x="1733" y="1"/>
                      <a:pt x="1103" y="631"/>
                      <a:pt x="1103" y="1387"/>
                    </a:cubicBezTo>
                    <a:cubicBezTo>
                      <a:pt x="1103" y="1734"/>
                      <a:pt x="1229" y="2049"/>
                      <a:pt x="1450" y="2332"/>
                    </a:cubicBezTo>
                    <a:cubicBezTo>
                      <a:pt x="568" y="2710"/>
                      <a:pt x="1" y="3529"/>
                      <a:pt x="1" y="4537"/>
                    </a:cubicBezTo>
                    <a:lnTo>
                      <a:pt x="1" y="5231"/>
                    </a:lnTo>
                    <a:cubicBezTo>
                      <a:pt x="1" y="5420"/>
                      <a:pt x="158" y="5577"/>
                      <a:pt x="347" y="5577"/>
                    </a:cubicBezTo>
                    <a:lnTo>
                      <a:pt x="4537" y="5577"/>
                    </a:lnTo>
                    <a:cubicBezTo>
                      <a:pt x="4726" y="5577"/>
                      <a:pt x="4884" y="5420"/>
                      <a:pt x="4884" y="5231"/>
                    </a:cubicBezTo>
                    <a:lnTo>
                      <a:pt x="4884" y="4537"/>
                    </a:lnTo>
                    <a:cubicBezTo>
                      <a:pt x="4884" y="3529"/>
                      <a:pt x="4317" y="2710"/>
                      <a:pt x="3498" y="2332"/>
                    </a:cubicBezTo>
                    <a:cubicBezTo>
                      <a:pt x="3750" y="2080"/>
                      <a:pt x="3844" y="1765"/>
                      <a:pt x="3844" y="1387"/>
                    </a:cubicBezTo>
                    <a:cubicBezTo>
                      <a:pt x="3844" y="631"/>
                      <a:pt x="3214" y="1"/>
                      <a:pt x="24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14015;p77">
                <a:extLst>
                  <a:ext uri="{FF2B5EF4-FFF2-40B4-BE49-F238E27FC236}">
                    <a16:creationId xmlns:a16="http://schemas.microsoft.com/office/drawing/2014/main" id="{AB4E0120-E078-BE8D-B7DD-ABD210B74AC5}"/>
                  </a:ext>
                </a:extLst>
              </p:cNvPr>
              <p:cNvSpPr/>
              <p:nvPr/>
            </p:nvSpPr>
            <p:spPr>
              <a:xfrm>
                <a:off x="2906575" y="2146650"/>
                <a:ext cx="19142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2774" extrusionOk="0">
                    <a:moveTo>
                      <a:pt x="1419" y="694"/>
                    </a:moveTo>
                    <a:lnTo>
                      <a:pt x="1419" y="2080"/>
                    </a:lnTo>
                    <a:lnTo>
                      <a:pt x="694" y="2080"/>
                    </a:lnTo>
                    <a:lnTo>
                      <a:pt x="694" y="694"/>
                    </a:lnTo>
                    <a:close/>
                    <a:moveTo>
                      <a:pt x="2773" y="694"/>
                    </a:moveTo>
                    <a:lnTo>
                      <a:pt x="2773" y="2080"/>
                    </a:lnTo>
                    <a:lnTo>
                      <a:pt x="2080" y="2080"/>
                    </a:lnTo>
                    <a:lnTo>
                      <a:pt x="2080" y="694"/>
                    </a:lnTo>
                    <a:close/>
                    <a:moveTo>
                      <a:pt x="4159" y="694"/>
                    </a:moveTo>
                    <a:lnTo>
                      <a:pt x="4159" y="2080"/>
                    </a:lnTo>
                    <a:lnTo>
                      <a:pt x="3466" y="2080"/>
                    </a:lnTo>
                    <a:lnTo>
                      <a:pt x="3466" y="694"/>
                    </a:lnTo>
                    <a:close/>
                    <a:moveTo>
                      <a:pt x="6995" y="694"/>
                    </a:moveTo>
                    <a:lnTo>
                      <a:pt x="6995" y="2080"/>
                    </a:lnTo>
                    <a:lnTo>
                      <a:pt x="4884" y="2080"/>
                    </a:lnTo>
                    <a:lnTo>
                      <a:pt x="4884" y="694"/>
                    </a:lnTo>
                    <a:close/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2427"/>
                    </a:lnTo>
                    <a:cubicBezTo>
                      <a:pt x="1" y="2616"/>
                      <a:pt x="158" y="2773"/>
                      <a:pt x="347" y="2773"/>
                    </a:cubicBezTo>
                    <a:lnTo>
                      <a:pt x="7310" y="2773"/>
                    </a:lnTo>
                    <a:cubicBezTo>
                      <a:pt x="7499" y="2773"/>
                      <a:pt x="7657" y="2616"/>
                      <a:pt x="7657" y="2427"/>
                    </a:cubicBezTo>
                    <a:lnTo>
                      <a:pt x="7657" y="347"/>
                    </a:lnTo>
                    <a:cubicBezTo>
                      <a:pt x="7657" y="127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14016;p77">
                <a:extLst>
                  <a:ext uri="{FF2B5EF4-FFF2-40B4-BE49-F238E27FC236}">
                    <a16:creationId xmlns:a16="http://schemas.microsoft.com/office/drawing/2014/main" id="{F8F1B79C-65FD-FF7B-664F-E216AC6B3151}"/>
                  </a:ext>
                </a:extLst>
              </p:cNvPr>
              <p:cNvSpPr/>
              <p:nvPr/>
            </p:nvSpPr>
            <p:spPr>
              <a:xfrm>
                <a:off x="2872725" y="2112000"/>
                <a:ext cx="295375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5515" extrusionOk="0">
                    <a:moveTo>
                      <a:pt x="11121" y="2080"/>
                    </a:moveTo>
                    <a:lnTo>
                      <a:pt x="11121" y="3466"/>
                    </a:lnTo>
                    <a:lnTo>
                      <a:pt x="10397" y="3466"/>
                    </a:lnTo>
                    <a:lnTo>
                      <a:pt x="10397" y="2080"/>
                    </a:lnTo>
                    <a:close/>
                    <a:moveTo>
                      <a:pt x="9389" y="662"/>
                    </a:moveTo>
                    <a:cubicBezTo>
                      <a:pt x="9578" y="662"/>
                      <a:pt x="9735" y="820"/>
                      <a:pt x="9735" y="1009"/>
                    </a:cubicBezTo>
                    <a:lnTo>
                      <a:pt x="9735" y="4474"/>
                    </a:lnTo>
                    <a:cubicBezTo>
                      <a:pt x="9735" y="4663"/>
                      <a:pt x="9578" y="4852"/>
                      <a:pt x="9389" y="4852"/>
                    </a:cubicBezTo>
                    <a:lnTo>
                      <a:pt x="1040" y="4852"/>
                    </a:lnTo>
                    <a:cubicBezTo>
                      <a:pt x="819" y="4852"/>
                      <a:pt x="662" y="4663"/>
                      <a:pt x="662" y="4474"/>
                    </a:cubicBezTo>
                    <a:lnTo>
                      <a:pt x="662" y="1009"/>
                    </a:lnTo>
                    <a:cubicBezTo>
                      <a:pt x="662" y="820"/>
                      <a:pt x="819" y="662"/>
                      <a:pt x="1040" y="662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4474"/>
                    </a:lnTo>
                    <a:cubicBezTo>
                      <a:pt x="0" y="5073"/>
                      <a:pt x="473" y="5514"/>
                      <a:pt x="1040" y="5514"/>
                    </a:cubicBezTo>
                    <a:lnTo>
                      <a:pt x="9357" y="5514"/>
                    </a:lnTo>
                    <a:cubicBezTo>
                      <a:pt x="9956" y="5514"/>
                      <a:pt x="10397" y="5041"/>
                      <a:pt x="10397" y="4474"/>
                    </a:cubicBezTo>
                    <a:lnTo>
                      <a:pt x="10397" y="4128"/>
                    </a:lnTo>
                    <a:lnTo>
                      <a:pt x="11436" y="4128"/>
                    </a:lnTo>
                    <a:cubicBezTo>
                      <a:pt x="11625" y="4128"/>
                      <a:pt x="11783" y="3970"/>
                      <a:pt x="11783" y="3781"/>
                    </a:cubicBezTo>
                    <a:lnTo>
                      <a:pt x="11783" y="1702"/>
                    </a:lnTo>
                    <a:cubicBezTo>
                      <a:pt x="11814" y="1513"/>
                      <a:pt x="11657" y="1387"/>
                      <a:pt x="11468" y="1387"/>
                    </a:cubicBezTo>
                    <a:lnTo>
                      <a:pt x="10397" y="1387"/>
                    </a:lnTo>
                    <a:lnTo>
                      <a:pt x="10397" y="1009"/>
                    </a:lnTo>
                    <a:cubicBezTo>
                      <a:pt x="10397" y="442"/>
                      <a:pt x="9924" y="1"/>
                      <a:pt x="93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D5CCA8-3951-97D1-5C6E-8A9733B47477}"/>
              </a:ext>
            </a:extLst>
          </p:cNvPr>
          <p:cNvGrpSpPr/>
          <p:nvPr/>
        </p:nvGrpSpPr>
        <p:grpSpPr>
          <a:xfrm>
            <a:off x="2106589" y="2833627"/>
            <a:ext cx="4649949" cy="967500"/>
            <a:chOff x="2106589" y="2833627"/>
            <a:chExt cx="4649949" cy="967500"/>
          </a:xfrm>
        </p:grpSpPr>
        <p:grpSp>
          <p:nvGrpSpPr>
            <p:cNvPr id="907" name="Google Shape;907;p34"/>
            <p:cNvGrpSpPr/>
            <p:nvPr/>
          </p:nvGrpSpPr>
          <p:grpSpPr>
            <a:xfrm>
              <a:off x="2106589" y="2833627"/>
              <a:ext cx="4649949" cy="967500"/>
              <a:chOff x="2106589" y="2833627"/>
              <a:chExt cx="4649949" cy="967500"/>
            </a:xfrm>
          </p:grpSpPr>
          <p:sp>
            <p:nvSpPr>
              <p:cNvPr id="908" name="Google Shape;908;p34"/>
              <p:cNvSpPr/>
              <p:nvPr/>
            </p:nvSpPr>
            <p:spPr>
              <a:xfrm>
                <a:off x="2106589" y="2833627"/>
                <a:ext cx="967500" cy="967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09" name="Google Shape;909;p34"/>
              <p:cNvSpPr/>
              <p:nvPr/>
            </p:nvSpPr>
            <p:spPr>
              <a:xfrm>
                <a:off x="2195588" y="2922727"/>
                <a:ext cx="789300" cy="78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4"/>
              <p:cNvSpPr/>
              <p:nvPr/>
            </p:nvSpPr>
            <p:spPr>
              <a:xfrm>
                <a:off x="2235554" y="2962476"/>
                <a:ext cx="1369262" cy="709801"/>
              </a:xfrm>
              <a:custGeom>
                <a:avLst/>
                <a:gdLst/>
                <a:ahLst/>
                <a:cxnLst/>
                <a:rect l="l" t="t" r="r" b="b"/>
                <a:pathLst>
                  <a:path w="63187" h="32755" extrusionOk="0">
                    <a:moveTo>
                      <a:pt x="16383" y="1"/>
                    </a:moveTo>
                    <a:cubicBezTo>
                      <a:pt x="7335" y="1"/>
                      <a:pt x="0" y="7335"/>
                      <a:pt x="0" y="16372"/>
                    </a:cubicBezTo>
                    <a:cubicBezTo>
                      <a:pt x="0" y="25420"/>
                      <a:pt x="7335" y="32755"/>
                      <a:pt x="16383" y="32755"/>
                    </a:cubicBezTo>
                    <a:cubicBezTo>
                      <a:pt x="20812" y="32755"/>
                      <a:pt x="24825" y="30993"/>
                      <a:pt x="27766" y="28147"/>
                    </a:cubicBezTo>
                    <a:cubicBezTo>
                      <a:pt x="34961" y="22423"/>
                      <a:pt x="41129" y="21059"/>
                      <a:pt x="45371" y="21059"/>
                    </a:cubicBezTo>
                    <a:cubicBezTo>
                      <a:pt x="47854" y="21059"/>
                      <a:pt x="49677" y="21526"/>
                      <a:pt x="50661" y="21860"/>
                    </a:cubicBezTo>
                    <a:cubicBezTo>
                      <a:pt x="52638" y="22908"/>
                      <a:pt x="54543" y="23694"/>
                      <a:pt x="55864" y="23694"/>
                    </a:cubicBezTo>
                    <a:cubicBezTo>
                      <a:pt x="59901" y="23694"/>
                      <a:pt x="63187" y="20420"/>
                      <a:pt x="63187" y="16372"/>
                    </a:cubicBezTo>
                    <a:cubicBezTo>
                      <a:pt x="63187" y="12335"/>
                      <a:pt x="59901" y="9061"/>
                      <a:pt x="55864" y="9061"/>
                    </a:cubicBezTo>
                    <a:cubicBezTo>
                      <a:pt x="54543" y="9061"/>
                      <a:pt x="52638" y="9835"/>
                      <a:pt x="50661" y="10895"/>
                    </a:cubicBezTo>
                    <a:cubicBezTo>
                      <a:pt x="49678" y="11228"/>
                      <a:pt x="47859" y="11693"/>
                      <a:pt x="45383" y="11693"/>
                    </a:cubicBezTo>
                    <a:cubicBezTo>
                      <a:pt x="41140" y="11693"/>
                      <a:pt x="34968" y="10329"/>
                      <a:pt x="27766" y="4608"/>
                    </a:cubicBezTo>
                    <a:cubicBezTo>
                      <a:pt x="24825" y="1751"/>
                      <a:pt x="20812" y="1"/>
                      <a:pt x="163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4"/>
              <p:cNvSpPr/>
              <p:nvPr/>
            </p:nvSpPr>
            <p:spPr>
              <a:xfrm>
                <a:off x="3387495" y="3242930"/>
                <a:ext cx="148895" cy="14889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871" extrusionOk="0">
                    <a:moveTo>
                      <a:pt x="3430" y="0"/>
                    </a:moveTo>
                    <a:cubicBezTo>
                      <a:pt x="1537" y="0"/>
                      <a:pt x="1" y="1536"/>
                      <a:pt x="1" y="3441"/>
                    </a:cubicBezTo>
                    <a:cubicBezTo>
                      <a:pt x="1" y="5334"/>
                      <a:pt x="1537" y="6870"/>
                      <a:pt x="3430" y="6870"/>
                    </a:cubicBezTo>
                    <a:cubicBezTo>
                      <a:pt x="5335" y="6870"/>
                      <a:pt x="6871" y="5334"/>
                      <a:pt x="6871" y="3441"/>
                    </a:cubicBezTo>
                    <a:cubicBezTo>
                      <a:pt x="6871" y="1536"/>
                      <a:pt x="5335" y="0"/>
                      <a:pt x="3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4"/>
              <p:cNvSpPr/>
              <p:nvPr/>
            </p:nvSpPr>
            <p:spPr>
              <a:xfrm>
                <a:off x="3718938" y="3120521"/>
                <a:ext cx="1461738" cy="48210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8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Grow</a:t>
                </a:r>
                <a:endParaRPr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3" name="Google Shape;913;p34"/>
              <p:cNvSpPr txBox="1"/>
              <p:nvPr/>
            </p:nvSpPr>
            <p:spPr>
              <a:xfrm>
                <a:off x="5294800" y="3140068"/>
                <a:ext cx="1461738" cy="39016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New Roles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1" name="Google Shape;13830;p77" descr="Trending Upward Chart Icon">
              <a:extLst>
                <a:ext uri="{FF2B5EF4-FFF2-40B4-BE49-F238E27FC236}">
                  <a16:creationId xmlns:a16="http://schemas.microsoft.com/office/drawing/2014/main" id="{72FE498B-7AEF-F182-0F52-9F72985DEC58}"/>
                </a:ext>
              </a:extLst>
            </p:cNvPr>
            <p:cNvGrpSpPr/>
            <p:nvPr/>
          </p:nvGrpSpPr>
          <p:grpSpPr>
            <a:xfrm>
              <a:off x="2408634" y="3168187"/>
              <a:ext cx="366269" cy="365760"/>
              <a:chOff x="-64764500" y="2280550"/>
              <a:chExt cx="316650" cy="319800"/>
            </a:xfrm>
            <a:solidFill>
              <a:schemeClr val="bg2"/>
            </a:solidFill>
          </p:grpSpPr>
          <p:sp>
            <p:nvSpPr>
              <p:cNvPr id="12" name="Google Shape;13831;p77">
                <a:extLst>
                  <a:ext uri="{FF2B5EF4-FFF2-40B4-BE49-F238E27FC236}">
                    <a16:creationId xmlns:a16="http://schemas.microsoft.com/office/drawing/2014/main" id="{E4010A25-ADF9-6E19-05D0-115616C6B439}"/>
                  </a:ext>
                </a:extLst>
              </p:cNvPr>
              <p:cNvSpPr/>
              <p:nvPr/>
            </p:nvSpPr>
            <p:spPr>
              <a:xfrm>
                <a:off x="-64764500" y="2280550"/>
                <a:ext cx="316650" cy="31980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792" extrusionOk="0">
                    <a:moveTo>
                      <a:pt x="11405" y="820"/>
                    </a:moveTo>
                    <a:cubicBezTo>
                      <a:pt x="11657" y="820"/>
                      <a:pt x="11815" y="1009"/>
                      <a:pt x="11815" y="1261"/>
                    </a:cubicBezTo>
                    <a:cubicBezTo>
                      <a:pt x="11815" y="1481"/>
                      <a:pt x="11657" y="1670"/>
                      <a:pt x="11405" y="1670"/>
                    </a:cubicBezTo>
                    <a:lnTo>
                      <a:pt x="1229" y="1670"/>
                    </a:lnTo>
                    <a:cubicBezTo>
                      <a:pt x="977" y="1670"/>
                      <a:pt x="788" y="1481"/>
                      <a:pt x="788" y="1261"/>
                    </a:cubicBezTo>
                    <a:cubicBezTo>
                      <a:pt x="788" y="1009"/>
                      <a:pt x="977" y="820"/>
                      <a:pt x="1229" y="820"/>
                    </a:cubicBezTo>
                    <a:close/>
                    <a:moveTo>
                      <a:pt x="10996" y="2521"/>
                    </a:moveTo>
                    <a:lnTo>
                      <a:pt x="10996" y="8286"/>
                    </a:lnTo>
                    <a:lnTo>
                      <a:pt x="1607" y="8286"/>
                    </a:lnTo>
                    <a:lnTo>
                      <a:pt x="1607" y="2521"/>
                    </a:lnTo>
                    <a:close/>
                    <a:moveTo>
                      <a:pt x="6302" y="11027"/>
                    </a:moveTo>
                    <a:cubicBezTo>
                      <a:pt x="6554" y="11027"/>
                      <a:pt x="6743" y="11216"/>
                      <a:pt x="6743" y="11437"/>
                    </a:cubicBezTo>
                    <a:cubicBezTo>
                      <a:pt x="6743" y="11689"/>
                      <a:pt x="6522" y="11878"/>
                      <a:pt x="6302" y="11878"/>
                    </a:cubicBezTo>
                    <a:cubicBezTo>
                      <a:pt x="6050" y="11878"/>
                      <a:pt x="5892" y="11689"/>
                      <a:pt x="5892" y="11437"/>
                    </a:cubicBezTo>
                    <a:cubicBezTo>
                      <a:pt x="5892" y="11216"/>
                      <a:pt x="6113" y="11027"/>
                      <a:pt x="6302" y="11027"/>
                    </a:cubicBezTo>
                    <a:close/>
                    <a:moveTo>
                      <a:pt x="1229" y="1"/>
                    </a:moveTo>
                    <a:cubicBezTo>
                      <a:pt x="536" y="1"/>
                      <a:pt x="1" y="536"/>
                      <a:pt x="1" y="1261"/>
                    </a:cubicBezTo>
                    <a:cubicBezTo>
                      <a:pt x="1" y="1797"/>
                      <a:pt x="347" y="2238"/>
                      <a:pt x="820" y="2427"/>
                    </a:cubicBezTo>
                    <a:lnTo>
                      <a:pt x="820" y="8286"/>
                    </a:lnTo>
                    <a:lnTo>
                      <a:pt x="442" y="8286"/>
                    </a:lnTo>
                    <a:cubicBezTo>
                      <a:pt x="190" y="8286"/>
                      <a:pt x="32" y="8507"/>
                      <a:pt x="32" y="8728"/>
                    </a:cubicBezTo>
                    <a:cubicBezTo>
                      <a:pt x="32" y="8980"/>
                      <a:pt x="221" y="9169"/>
                      <a:pt x="442" y="9169"/>
                    </a:cubicBezTo>
                    <a:lnTo>
                      <a:pt x="5955" y="9169"/>
                    </a:lnTo>
                    <a:lnTo>
                      <a:pt x="5955" y="10334"/>
                    </a:lnTo>
                    <a:cubicBezTo>
                      <a:pt x="5483" y="10492"/>
                      <a:pt x="5104" y="10964"/>
                      <a:pt x="5104" y="11531"/>
                    </a:cubicBezTo>
                    <a:cubicBezTo>
                      <a:pt x="5104" y="12193"/>
                      <a:pt x="5672" y="12792"/>
                      <a:pt x="6333" y="12792"/>
                    </a:cubicBezTo>
                    <a:cubicBezTo>
                      <a:pt x="6995" y="12792"/>
                      <a:pt x="7593" y="12225"/>
                      <a:pt x="7593" y="11531"/>
                    </a:cubicBezTo>
                    <a:cubicBezTo>
                      <a:pt x="7593" y="10964"/>
                      <a:pt x="7247" y="10555"/>
                      <a:pt x="6774" y="10334"/>
                    </a:cubicBezTo>
                    <a:lnTo>
                      <a:pt x="6774" y="9169"/>
                    </a:lnTo>
                    <a:lnTo>
                      <a:pt x="12288" y="9169"/>
                    </a:lnTo>
                    <a:cubicBezTo>
                      <a:pt x="12508" y="9169"/>
                      <a:pt x="12666" y="8980"/>
                      <a:pt x="12666" y="8728"/>
                    </a:cubicBezTo>
                    <a:cubicBezTo>
                      <a:pt x="12666" y="8507"/>
                      <a:pt x="12477" y="8286"/>
                      <a:pt x="12288" y="8286"/>
                    </a:cubicBezTo>
                    <a:lnTo>
                      <a:pt x="11847" y="8286"/>
                    </a:lnTo>
                    <a:lnTo>
                      <a:pt x="11847" y="2427"/>
                    </a:lnTo>
                    <a:cubicBezTo>
                      <a:pt x="12319" y="2238"/>
                      <a:pt x="12634" y="1797"/>
                      <a:pt x="12634" y="1261"/>
                    </a:cubicBezTo>
                    <a:cubicBezTo>
                      <a:pt x="12634" y="568"/>
                      <a:pt x="12099" y="1"/>
                      <a:pt x="1140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832;p77">
                <a:extLst>
                  <a:ext uri="{FF2B5EF4-FFF2-40B4-BE49-F238E27FC236}">
                    <a16:creationId xmlns:a16="http://schemas.microsoft.com/office/drawing/2014/main" id="{3F996CAB-7E17-6FC7-A70D-1BDBD965EC3B}"/>
                  </a:ext>
                </a:extLst>
              </p:cNvPr>
              <p:cNvSpPr/>
              <p:nvPr/>
            </p:nvSpPr>
            <p:spPr>
              <a:xfrm>
                <a:off x="-64679425" y="2364825"/>
                <a:ext cx="146500" cy="102450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098" extrusionOk="0">
                    <a:moveTo>
                      <a:pt x="3749" y="1"/>
                    </a:moveTo>
                    <a:cubicBezTo>
                      <a:pt x="3529" y="1"/>
                      <a:pt x="3371" y="190"/>
                      <a:pt x="3371" y="442"/>
                    </a:cubicBezTo>
                    <a:cubicBezTo>
                      <a:pt x="3371" y="662"/>
                      <a:pt x="3560" y="820"/>
                      <a:pt x="3749" y="820"/>
                    </a:cubicBezTo>
                    <a:lnTo>
                      <a:pt x="4442" y="820"/>
                    </a:lnTo>
                    <a:lnTo>
                      <a:pt x="2930" y="2332"/>
                    </a:lnTo>
                    <a:lnTo>
                      <a:pt x="2395" y="1765"/>
                    </a:lnTo>
                    <a:cubicBezTo>
                      <a:pt x="2316" y="1686"/>
                      <a:pt x="2206" y="1647"/>
                      <a:pt x="2095" y="1647"/>
                    </a:cubicBezTo>
                    <a:cubicBezTo>
                      <a:pt x="1985" y="1647"/>
                      <a:pt x="1875" y="1686"/>
                      <a:pt x="1796" y="1765"/>
                    </a:cubicBezTo>
                    <a:lnTo>
                      <a:pt x="126" y="3435"/>
                    </a:lnTo>
                    <a:cubicBezTo>
                      <a:pt x="0" y="3592"/>
                      <a:pt x="0" y="3844"/>
                      <a:pt x="126" y="4033"/>
                    </a:cubicBezTo>
                    <a:cubicBezTo>
                      <a:pt x="195" y="4075"/>
                      <a:pt x="288" y="4098"/>
                      <a:pt x="384" y="4098"/>
                    </a:cubicBezTo>
                    <a:cubicBezTo>
                      <a:pt x="507" y="4098"/>
                      <a:pt x="636" y="4059"/>
                      <a:pt x="725" y="3970"/>
                    </a:cubicBezTo>
                    <a:lnTo>
                      <a:pt x="2111" y="2616"/>
                    </a:lnTo>
                    <a:lnTo>
                      <a:pt x="2647" y="3151"/>
                    </a:lnTo>
                    <a:cubicBezTo>
                      <a:pt x="2725" y="3230"/>
                      <a:pt x="2836" y="3269"/>
                      <a:pt x="2946" y="3269"/>
                    </a:cubicBezTo>
                    <a:cubicBezTo>
                      <a:pt x="3056" y="3269"/>
                      <a:pt x="3166" y="3230"/>
                      <a:pt x="3245" y="3151"/>
                    </a:cubicBezTo>
                    <a:lnTo>
                      <a:pt x="5009" y="1387"/>
                    </a:lnTo>
                    <a:lnTo>
                      <a:pt x="5009" y="2049"/>
                    </a:lnTo>
                    <a:cubicBezTo>
                      <a:pt x="5009" y="2269"/>
                      <a:pt x="5230" y="2490"/>
                      <a:pt x="5451" y="2490"/>
                    </a:cubicBezTo>
                    <a:cubicBezTo>
                      <a:pt x="5703" y="2490"/>
                      <a:pt x="5860" y="2269"/>
                      <a:pt x="5860" y="2049"/>
                    </a:cubicBezTo>
                    <a:lnTo>
                      <a:pt x="5860" y="410"/>
                    </a:lnTo>
                    <a:cubicBezTo>
                      <a:pt x="5860" y="158"/>
                      <a:pt x="5640" y="1"/>
                      <a:pt x="54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47A272E-3733-8A7F-46D9-F555E555D1BE}"/>
              </a:ext>
            </a:extLst>
          </p:cNvPr>
          <p:cNvGrpSpPr/>
          <p:nvPr/>
        </p:nvGrpSpPr>
        <p:grpSpPr>
          <a:xfrm>
            <a:off x="1743737" y="3639430"/>
            <a:ext cx="7130855" cy="967500"/>
            <a:chOff x="1743737" y="3639430"/>
            <a:chExt cx="7130855" cy="967500"/>
          </a:xfrm>
        </p:grpSpPr>
        <p:grpSp>
          <p:nvGrpSpPr>
            <p:cNvPr id="897" name="Google Shape;897;p34"/>
            <p:cNvGrpSpPr/>
            <p:nvPr/>
          </p:nvGrpSpPr>
          <p:grpSpPr>
            <a:xfrm>
              <a:off x="1743737" y="3639430"/>
              <a:ext cx="7130855" cy="967500"/>
              <a:chOff x="1743737" y="3639430"/>
              <a:chExt cx="7130855" cy="967500"/>
            </a:xfrm>
          </p:grpSpPr>
          <p:sp>
            <p:nvSpPr>
              <p:cNvPr id="898" name="Google Shape;898;p34"/>
              <p:cNvSpPr/>
              <p:nvPr/>
            </p:nvSpPr>
            <p:spPr>
              <a:xfrm>
                <a:off x="1743737" y="3639430"/>
                <a:ext cx="967500" cy="9675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899" name="Google Shape;899;p34"/>
              <p:cNvSpPr/>
              <p:nvPr/>
            </p:nvSpPr>
            <p:spPr>
              <a:xfrm>
                <a:off x="1832736" y="3728530"/>
                <a:ext cx="789300" cy="7893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4"/>
              <p:cNvSpPr/>
              <p:nvPr/>
            </p:nvSpPr>
            <p:spPr>
              <a:xfrm>
                <a:off x="1872701" y="3768279"/>
                <a:ext cx="1369262" cy="709801"/>
              </a:xfrm>
              <a:custGeom>
                <a:avLst/>
                <a:gdLst/>
                <a:ahLst/>
                <a:cxnLst/>
                <a:rect l="l" t="t" r="r" b="b"/>
                <a:pathLst>
                  <a:path w="63187" h="32755" extrusionOk="0">
                    <a:moveTo>
                      <a:pt x="16383" y="1"/>
                    </a:moveTo>
                    <a:cubicBezTo>
                      <a:pt x="7335" y="1"/>
                      <a:pt x="0" y="7335"/>
                      <a:pt x="0" y="16372"/>
                    </a:cubicBezTo>
                    <a:cubicBezTo>
                      <a:pt x="0" y="25420"/>
                      <a:pt x="7335" y="32755"/>
                      <a:pt x="16383" y="32755"/>
                    </a:cubicBezTo>
                    <a:cubicBezTo>
                      <a:pt x="20812" y="32755"/>
                      <a:pt x="24825" y="30993"/>
                      <a:pt x="27766" y="28147"/>
                    </a:cubicBezTo>
                    <a:cubicBezTo>
                      <a:pt x="34961" y="22423"/>
                      <a:pt x="41129" y="21059"/>
                      <a:pt x="45371" y="21059"/>
                    </a:cubicBezTo>
                    <a:cubicBezTo>
                      <a:pt x="47854" y="21059"/>
                      <a:pt x="49677" y="21526"/>
                      <a:pt x="50661" y="21860"/>
                    </a:cubicBezTo>
                    <a:cubicBezTo>
                      <a:pt x="52638" y="22908"/>
                      <a:pt x="54543" y="23694"/>
                      <a:pt x="55864" y="23694"/>
                    </a:cubicBezTo>
                    <a:cubicBezTo>
                      <a:pt x="59901" y="23694"/>
                      <a:pt x="63187" y="20420"/>
                      <a:pt x="63187" y="16372"/>
                    </a:cubicBezTo>
                    <a:cubicBezTo>
                      <a:pt x="63187" y="12335"/>
                      <a:pt x="59901" y="9061"/>
                      <a:pt x="55864" y="9061"/>
                    </a:cubicBezTo>
                    <a:cubicBezTo>
                      <a:pt x="54543" y="9061"/>
                      <a:pt x="52638" y="9835"/>
                      <a:pt x="50661" y="10895"/>
                    </a:cubicBezTo>
                    <a:cubicBezTo>
                      <a:pt x="49678" y="11228"/>
                      <a:pt x="47859" y="11693"/>
                      <a:pt x="45383" y="11693"/>
                    </a:cubicBezTo>
                    <a:cubicBezTo>
                      <a:pt x="41140" y="11693"/>
                      <a:pt x="34968" y="10329"/>
                      <a:pt x="27766" y="4608"/>
                    </a:cubicBezTo>
                    <a:cubicBezTo>
                      <a:pt x="24825" y="1751"/>
                      <a:pt x="20812" y="1"/>
                      <a:pt x="163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4"/>
              <p:cNvSpPr/>
              <p:nvPr/>
            </p:nvSpPr>
            <p:spPr>
              <a:xfrm>
                <a:off x="3024643" y="4048732"/>
                <a:ext cx="148895" cy="14889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871" extrusionOk="0">
                    <a:moveTo>
                      <a:pt x="3430" y="0"/>
                    </a:moveTo>
                    <a:cubicBezTo>
                      <a:pt x="1537" y="0"/>
                      <a:pt x="1" y="1536"/>
                      <a:pt x="1" y="3441"/>
                    </a:cubicBezTo>
                    <a:cubicBezTo>
                      <a:pt x="1" y="5334"/>
                      <a:pt x="1537" y="6870"/>
                      <a:pt x="3430" y="6870"/>
                    </a:cubicBezTo>
                    <a:cubicBezTo>
                      <a:pt x="5335" y="6870"/>
                      <a:pt x="6871" y="5334"/>
                      <a:pt x="6871" y="3441"/>
                    </a:cubicBezTo>
                    <a:cubicBezTo>
                      <a:pt x="6871" y="1536"/>
                      <a:pt x="5335" y="0"/>
                      <a:pt x="34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4"/>
              <p:cNvSpPr txBox="1"/>
              <p:nvPr/>
            </p:nvSpPr>
            <p:spPr>
              <a:xfrm>
                <a:off x="5178689" y="3948844"/>
                <a:ext cx="3695903" cy="300300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dirty="0">
                    <a:solidFill>
                      <a:srgbClr val="434343"/>
                    </a:solidFill>
                    <a:latin typeface="Roboto"/>
                    <a:ea typeface="Roboto"/>
                    <a:cs typeface="Roboto"/>
                    <a:sym typeface="Roboto"/>
                  </a:rPr>
                  <a:t>Collaboration and Cooperation</a:t>
                </a:r>
                <a:endParaRPr sz="20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3" name="Google Shape;903;p34"/>
              <p:cNvSpPr/>
              <p:nvPr/>
            </p:nvSpPr>
            <p:spPr>
              <a:xfrm>
                <a:off x="3576413" y="3882519"/>
                <a:ext cx="1419649" cy="4821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Expand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4" name="Google Shape;13837;p77" descr="Around the World Icon">
              <a:extLst>
                <a:ext uri="{FF2B5EF4-FFF2-40B4-BE49-F238E27FC236}">
                  <a16:creationId xmlns:a16="http://schemas.microsoft.com/office/drawing/2014/main" id="{04EF5A9E-6720-C992-FA2A-C44712474357}"/>
                </a:ext>
              </a:extLst>
            </p:cNvPr>
            <p:cNvGrpSpPr/>
            <p:nvPr/>
          </p:nvGrpSpPr>
          <p:grpSpPr>
            <a:xfrm>
              <a:off x="2041598" y="3937091"/>
              <a:ext cx="365760" cy="367194"/>
              <a:chOff x="-62890750" y="2296300"/>
              <a:chExt cx="330825" cy="317450"/>
            </a:xfrm>
            <a:solidFill>
              <a:schemeClr val="bg2"/>
            </a:solidFill>
          </p:grpSpPr>
          <p:sp>
            <p:nvSpPr>
              <p:cNvPr id="15" name="Google Shape;13838;p77">
                <a:extLst>
                  <a:ext uri="{FF2B5EF4-FFF2-40B4-BE49-F238E27FC236}">
                    <a16:creationId xmlns:a16="http://schemas.microsoft.com/office/drawing/2014/main" id="{6BDBD58B-651E-3174-13D9-0CFD5CC31529}"/>
                  </a:ext>
                </a:extLst>
              </p:cNvPr>
              <p:cNvSpPr/>
              <p:nvPr/>
            </p:nvSpPr>
            <p:spPr>
              <a:xfrm>
                <a:off x="-62890750" y="2296300"/>
                <a:ext cx="313500" cy="195375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7815" extrusionOk="0">
                    <a:moveTo>
                      <a:pt x="11437" y="2080"/>
                    </a:moveTo>
                    <a:lnTo>
                      <a:pt x="11658" y="2931"/>
                    </a:lnTo>
                    <a:lnTo>
                      <a:pt x="10776" y="2742"/>
                    </a:lnTo>
                    <a:lnTo>
                      <a:pt x="11437" y="2080"/>
                    </a:lnTo>
                    <a:close/>
                    <a:moveTo>
                      <a:pt x="6617" y="1"/>
                    </a:moveTo>
                    <a:cubicBezTo>
                      <a:pt x="4916" y="1"/>
                      <a:pt x="3340" y="662"/>
                      <a:pt x="2112" y="1828"/>
                    </a:cubicBezTo>
                    <a:cubicBezTo>
                      <a:pt x="663" y="3277"/>
                      <a:pt x="1" y="5420"/>
                      <a:pt x="379" y="7467"/>
                    </a:cubicBezTo>
                    <a:cubicBezTo>
                      <a:pt x="442" y="7656"/>
                      <a:pt x="568" y="7814"/>
                      <a:pt x="789" y="7814"/>
                    </a:cubicBezTo>
                    <a:lnTo>
                      <a:pt x="852" y="7814"/>
                    </a:lnTo>
                    <a:cubicBezTo>
                      <a:pt x="1104" y="7783"/>
                      <a:pt x="1198" y="7562"/>
                      <a:pt x="1167" y="7341"/>
                    </a:cubicBezTo>
                    <a:cubicBezTo>
                      <a:pt x="852" y="5577"/>
                      <a:pt x="1419" y="3718"/>
                      <a:pt x="2710" y="2458"/>
                    </a:cubicBezTo>
                    <a:cubicBezTo>
                      <a:pt x="3719" y="1450"/>
                      <a:pt x="5136" y="851"/>
                      <a:pt x="6617" y="851"/>
                    </a:cubicBezTo>
                    <a:cubicBezTo>
                      <a:pt x="7940" y="851"/>
                      <a:pt x="9200" y="1324"/>
                      <a:pt x="10177" y="2206"/>
                    </a:cubicBezTo>
                    <a:lnTo>
                      <a:pt x="9610" y="2773"/>
                    </a:lnTo>
                    <a:cubicBezTo>
                      <a:pt x="9484" y="2899"/>
                      <a:pt x="9452" y="3057"/>
                      <a:pt x="9484" y="3183"/>
                    </a:cubicBezTo>
                    <a:cubicBezTo>
                      <a:pt x="9515" y="3340"/>
                      <a:pt x="9641" y="3403"/>
                      <a:pt x="9799" y="3466"/>
                    </a:cubicBezTo>
                    <a:lnTo>
                      <a:pt x="12036" y="3939"/>
                    </a:lnTo>
                    <a:lnTo>
                      <a:pt x="12130" y="3939"/>
                    </a:lnTo>
                    <a:cubicBezTo>
                      <a:pt x="12225" y="3939"/>
                      <a:pt x="12319" y="3876"/>
                      <a:pt x="12382" y="3813"/>
                    </a:cubicBezTo>
                    <a:cubicBezTo>
                      <a:pt x="12508" y="3687"/>
                      <a:pt x="12540" y="3561"/>
                      <a:pt x="12508" y="3403"/>
                    </a:cubicBezTo>
                    <a:lnTo>
                      <a:pt x="12036" y="1167"/>
                    </a:lnTo>
                    <a:cubicBezTo>
                      <a:pt x="12004" y="1009"/>
                      <a:pt x="11878" y="883"/>
                      <a:pt x="11752" y="851"/>
                    </a:cubicBezTo>
                    <a:cubicBezTo>
                      <a:pt x="11715" y="844"/>
                      <a:pt x="11678" y="840"/>
                      <a:pt x="11642" y="840"/>
                    </a:cubicBezTo>
                    <a:cubicBezTo>
                      <a:pt x="11526" y="840"/>
                      <a:pt x="11422" y="881"/>
                      <a:pt x="11374" y="977"/>
                    </a:cubicBezTo>
                    <a:lnTo>
                      <a:pt x="10776" y="1576"/>
                    </a:lnTo>
                    <a:cubicBezTo>
                      <a:pt x="9641" y="536"/>
                      <a:pt x="8129" y="1"/>
                      <a:pt x="66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839;p77">
                <a:extLst>
                  <a:ext uri="{FF2B5EF4-FFF2-40B4-BE49-F238E27FC236}">
                    <a16:creationId xmlns:a16="http://schemas.microsoft.com/office/drawing/2014/main" id="{DAAD5659-B7FE-41D3-AC07-21D2F64320C2}"/>
                  </a:ext>
                </a:extLst>
              </p:cNvPr>
              <p:cNvSpPr/>
              <p:nvPr/>
            </p:nvSpPr>
            <p:spPr>
              <a:xfrm>
                <a:off x="-62874975" y="2417475"/>
                <a:ext cx="315050" cy="196275"/>
              </a:xfrm>
              <a:custGeom>
                <a:avLst/>
                <a:gdLst/>
                <a:ahLst/>
                <a:cxnLst/>
                <a:rect l="l" t="t" r="r" b="b"/>
                <a:pathLst>
                  <a:path w="12602" h="7851" extrusionOk="0">
                    <a:moveTo>
                      <a:pt x="977" y="4857"/>
                    </a:moveTo>
                    <a:lnTo>
                      <a:pt x="1827" y="5078"/>
                    </a:lnTo>
                    <a:lnTo>
                      <a:pt x="1166" y="5739"/>
                    </a:lnTo>
                    <a:lnTo>
                      <a:pt x="977" y="4857"/>
                    </a:lnTo>
                    <a:close/>
                    <a:moveTo>
                      <a:pt x="11779" y="1"/>
                    </a:moveTo>
                    <a:cubicBezTo>
                      <a:pt x="11759" y="1"/>
                      <a:pt x="11739" y="2"/>
                      <a:pt x="11720" y="6"/>
                    </a:cubicBezTo>
                    <a:cubicBezTo>
                      <a:pt x="11499" y="69"/>
                      <a:pt x="11373" y="289"/>
                      <a:pt x="11405" y="478"/>
                    </a:cubicBezTo>
                    <a:cubicBezTo>
                      <a:pt x="11720" y="2274"/>
                      <a:pt x="11184" y="4101"/>
                      <a:pt x="9861" y="5361"/>
                    </a:cubicBezTo>
                    <a:cubicBezTo>
                      <a:pt x="8853" y="6401"/>
                      <a:pt x="7435" y="7000"/>
                      <a:pt x="5986" y="7000"/>
                    </a:cubicBezTo>
                    <a:cubicBezTo>
                      <a:pt x="4631" y="7000"/>
                      <a:pt x="3371" y="6527"/>
                      <a:pt x="2394" y="5645"/>
                    </a:cubicBezTo>
                    <a:lnTo>
                      <a:pt x="2993" y="5046"/>
                    </a:lnTo>
                    <a:cubicBezTo>
                      <a:pt x="3088" y="4952"/>
                      <a:pt x="3151" y="4794"/>
                      <a:pt x="3088" y="4668"/>
                    </a:cubicBezTo>
                    <a:cubicBezTo>
                      <a:pt x="3056" y="4511"/>
                      <a:pt x="2962" y="4416"/>
                      <a:pt x="2772" y="4385"/>
                    </a:cubicBezTo>
                    <a:lnTo>
                      <a:pt x="536" y="3912"/>
                    </a:lnTo>
                    <a:cubicBezTo>
                      <a:pt x="506" y="3905"/>
                      <a:pt x="476" y="3901"/>
                      <a:pt x="446" y="3901"/>
                    </a:cubicBezTo>
                    <a:cubicBezTo>
                      <a:pt x="350" y="3901"/>
                      <a:pt x="254" y="3942"/>
                      <a:pt x="158" y="4038"/>
                    </a:cubicBezTo>
                    <a:cubicBezTo>
                      <a:pt x="32" y="4164"/>
                      <a:pt x="0" y="4290"/>
                      <a:pt x="32" y="4448"/>
                    </a:cubicBezTo>
                    <a:lnTo>
                      <a:pt x="504" y="6685"/>
                    </a:lnTo>
                    <a:cubicBezTo>
                      <a:pt x="536" y="6842"/>
                      <a:pt x="662" y="6937"/>
                      <a:pt x="788" y="7000"/>
                    </a:cubicBezTo>
                    <a:lnTo>
                      <a:pt x="882" y="7000"/>
                    </a:lnTo>
                    <a:cubicBezTo>
                      <a:pt x="1008" y="7000"/>
                      <a:pt x="1103" y="6968"/>
                      <a:pt x="1166" y="6874"/>
                    </a:cubicBezTo>
                    <a:lnTo>
                      <a:pt x="1764" y="6275"/>
                    </a:lnTo>
                    <a:cubicBezTo>
                      <a:pt x="2899" y="7315"/>
                      <a:pt x="4411" y="7850"/>
                      <a:pt x="5923" y="7850"/>
                    </a:cubicBezTo>
                    <a:cubicBezTo>
                      <a:pt x="7624" y="7850"/>
                      <a:pt x="9200" y="7189"/>
                      <a:pt x="10428" y="6023"/>
                    </a:cubicBezTo>
                    <a:cubicBezTo>
                      <a:pt x="11909" y="4511"/>
                      <a:pt x="12602" y="2400"/>
                      <a:pt x="12192" y="321"/>
                    </a:cubicBezTo>
                    <a:cubicBezTo>
                      <a:pt x="12164" y="123"/>
                      <a:pt x="11958" y="1"/>
                      <a:pt x="117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840;p77">
                <a:extLst>
                  <a:ext uri="{FF2B5EF4-FFF2-40B4-BE49-F238E27FC236}">
                    <a16:creationId xmlns:a16="http://schemas.microsoft.com/office/drawing/2014/main" id="{63EC4A1F-4B4C-52B7-D6ED-139A441BC636}"/>
                  </a:ext>
                </a:extLst>
              </p:cNvPr>
              <p:cNvSpPr/>
              <p:nvPr/>
            </p:nvSpPr>
            <p:spPr>
              <a:xfrm>
                <a:off x="-62822225" y="2357750"/>
                <a:ext cx="19300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7719" extrusionOk="0">
                    <a:moveTo>
                      <a:pt x="2238" y="1323"/>
                    </a:moveTo>
                    <a:lnTo>
                      <a:pt x="2238" y="1323"/>
                    </a:lnTo>
                    <a:cubicBezTo>
                      <a:pt x="2143" y="1544"/>
                      <a:pt x="2049" y="1827"/>
                      <a:pt x="1986" y="2111"/>
                    </a:cubicBezTo>
                    <a:lnTo>
                      <a:pt x="1419" y="2111"/>
                    </a:lnTo>
                    <a:cubicBezTo>
                      <a:pt x="1671" y="1796"/>
                      <a:pt x="1923" y="1512"/>
                      <a:pt x="2238" y="1323"/>
                    </a:cubicBezTo>
                    <a:close/>
                    <a:moveTo>
                      <a:pt x="3466" y="1040"/>
                    </a:moveTo>
                    <a:lnTo>
                      <a:pt x="3466" y="2111"/>
                    </a:lnTo>
                    <a:lnTo>
                      <a:pt x="2836" y="2111"/>
                    </a:lnTo>
                    <a:cubicBezTo>
                      <a:pt x="2994" y="1575"/>
                      <a:pt x="3246" y="1229"/>
                      <a:pt x="3466" y="1040"/>
                    </a:cubicBezTo>
                    <a:close/>
                    <a:moveTo>
                      <a:pt x="4254" y="1040"/>
                    </a:moveTo>
                    <a:cubicBezTo>
                      <a:pt x="4538" y="1229"/>
                      <a:pt x="4727" y="1575"/>
                      <a:pt x="4884" y="2111"/>
                    </a:cubicBezTo>
                    <a:lnTo>
                      <a:pt x="4254" y="2111"/>
                    </a:lnTo>
                    <a:lnTo>
                      <a:pt x="4254" y="1040"/>
                    </a:lnTo>
                    <a:close/>
                    <a:moveTo>
                      <a:pt x="5483" y="1323"/>
                    </a:moveTo>
                    <a:lnTo>
                      <a:pt x="5483" y="1323"/>
                    </a:lnTo>
                    <a:cubicBezTo>
                      <a:pt x="5798" y="1512"/>
                      <a:pt x="6081" y="1796"/>
                      <a:pt x="6302" y="2111"/>
                    </a:cubicBezTo>
                    <a:lnTo>
                      <a:pt x="5766" y="2111"/>
                    </a:lnTo>
                    <a:cubicBezTo>
                      <a:pt x="5672" y="1827"/>
                      <a:pt x="5609" y="1544"/>
                      <a:pt x="5483" y="1323"/>
                    </a:cubicBezTo>
                    <a:close/>
                    <a:moveTo>
                      <a:pt x="1765" y="2930"/>
                    </a:moveTo>
                    <a:cubicBezTo>
                      <a:pt x="1734" y="3245"/>
                      <a:pt x="1702" y="3560"/>
                      <a:pt x="1702" y="3875"/>
                    </a:cubicBezTo>
                    <a:cubicBezTo>
                      <a:pt x="1702" y="4190"/>
                      <a:pt x="1734" y="4537"/>
                      <a:pt x="1765" y="4820"/>
                    </a:cubicBezTo>
                    <a:lnTo>
                      <a:pt x="978" y="4820"/>
                    </a:lnTo>
                    <a:cubicBezTo>
                      <a:pt x="883" y="4537"/>
                      <a:pt x="820" y="4222"/>
                      <a:pt x="820" y="3875"/>
                    </a:cubicBezTo>
                    <a:cubicBezTo>
                      <a:pt x="820" y="3497"/>
                      <a:pt x="883" y="3214"/>
                      <a:pt x="978" y="2930"/>
                    </a:cubicBezTo>
                    <a:close/>
                    <a:moveTo>
                      <a:pt x="5136" y="2930"/>
                    </a:moveTo>
                    <a:cubicBezTo>
                      <a:pt x="5168" y="3245"/>
                      <a:pt x="5199" y="3560"/>
                      <a:pt x="5199" y="3875"/>
                    </a:cubicBezTo>
                    <a:cubicBezTo>
                      <a:pt x="5199" y="4222"/>
                      <a:pt x="5168" y="4537"/>
                      <a:pt x="5136" y="4820"/>
                    </a:cubicBezTo>
                    <a:lnTo>
                      <a:pt x="4286" y="4820"/>
                    </a:lnTo>
                    <a:lnTo>
                      <a:pt x="4286" y="2930"/>
                    </a:lnTo>
                    <a:close/>
                    <a:moveTo>
                      <a:pt x="6743" y="2930"/>
                    </a:moveTo>
                    <a:cubicBezTo>
                      <a:pt x="6869" y="3245"/>
                      <a:pt x="6900" y="3560"/>
                      <a:pt x="6900" y="3875"/>
                    </a:cubicBezTo>
                    <a:cubicBezTo>
                      <a:pt x="6900" y="4222"/>
                      <a:pt x="6869" y="4537"/>
                      <a:pt x="6743" y="4820"/>
                    </a:cubicBezTo>
                    <a:lnTo>
                      <a:pt x="5955" y="4820"/>
                    </a:lnTo>
                    <a:cubicBezTo>
                      <a:pt x="5987" y="4505"/>
                      <a:pt x="6018" y="4190"/>
                      <a:pt x="6018" y="3875"/>
                    </a:cubicBezTo>
                    <a:cubicBezTo>
                      <a:pt x="6018" y="3560"/>
                      <a:pt x="5987" y="3214"/>
                      <a:pt x="5955" y="2930"/>
                    </a:cubicBezTo>
                    <a:close/>
                    <a:moveTo>
                      <a:pt x="3466" y="2930"/>
                    </a:moveTo>
                    <a:lnTo>
                      <a:pt x="3466" y="4852"/>
                    </a:lnTo>
                    <a:lnTo>
                      <a:pt x="2647" y="4852"/>
                    </a:lnTo>
                    <a:cubicBezTo>
                      <a:pt x="2553" y="4537"/>
                      <a:pt x="2553" y="4222"/>
                      <a:pt x="2553" y="3875"/>
                    </a:cubicBezTo>
                    <a:cubicBezTo>
                      <a:pt x="2553" y="3497"/>
                      <a:pt x="2616" y="3214"/>
                      <a:pt x="2647" y="2930"/>
                    </a:cubicBezTo>
                    <a:close/>
                    <a:moveTo>
                      <a:pt x="6302" y="5640"/>
                    </a:moveTo>
                    <a:cubicBezTo>
                      <a:pt x="6081" y="5955"/>
                      <a:pt x="5798" y="6238"/>
                      <a:pt x="5483" y="6427"/>
                    </a:cubicBezTo>
                    <a:cubicBezTo>
                      <a:pt x="5609" y="6207"/>
                      <a:pt x="5672" y="5923"/>
                      <a:pt x="5766" y="5640"/>
                    </a:cubicBezTo>
                    <a:close/>
                    <a:moveTo>
                      <a:pt x="1986" y="5671"/>
                    </a:moveTo>
                    <a:cubicBezTo>
                      <a:pt x="2049" y="5955"/>
                      <a:pt x="2143" y="6238"/>
                      <a:pt x="2238" y="6459"/>
                    </a:cubicBezTo>
                    <a:cubicBezTo>
                      <a:pt x="1923" y="6238"/>
                      <a:pt x="1671" y="5955"/>
                      <a:pt x="1419" y="5671"/>
                    </a:cubicBezTo>
                    <a:close/>
                    <a:moveTo>
                      <a:pt x="4916" y="5640"/>
                    </a:moveTo>
                    <a:cubicBezTo>
                      <a:pt x="4727" y="6144"/>
                      <a:pt x="4538" y="6522"/>
                      <a:pt x="4286" y="6711"/>
                    </a:cubicBezTo>
                    <a:lnTo>
                      <a:pt x="4286" y="5640"/>
                    </a:lnTo>
                    <a:close/>
                    <a:moveTo>
                      <a:pt x="3466" y="5671"/>
                    </a:moveTo>
                    <a:lnTo>
                      <a:pt x="3466" y="6742"/>
                    </a:lnTo>
                    <a:cubicBezTo>
                      <a:pt x="3246" y="6553"/>
                      <a:pt x="2994" y="6144"/>
                      <a:pt x="2836" y="5671"/>
                    </a:cubicBezTo>
                    <a:close/>
                    <a:moveTo>
                      <a:pt x="3876" y="0"/>
                    </a:moveTo>
                    <a:cubicBezTo>
                      <a:pt x="2301" y="0"/>
                      <a:pt x="915" y="945"/>
                      <a:pt x="316" y="2332"/>
                    </a:cubicBezTo>
                    <a:cubicBezTo>
                      <a:pt x="127" y="2804"/>
                      <a:pt x="1" y="3308"/>
                      <a:pt x="1" y="3875"/>
                    </a:cubicBezTo>
                    <a:cubicBezTo>
                      <a:pt x="1" y="4411"/>
                      <a:pt x="127" y="4946"/>
                      <a:pt x="316" y="5419"/>
                    </a:cubicBezTo>
                    <a:cubicBezTo>
                      <a:pt x="915" y="6774"/>
                      <a:pt x="2301" y="7719"/>
                      <a:pt x="3876" y="7719"/>
                    </a:cubicBezTo>
                    <a:cubicBezTo>
                      <a:pt x="5451" y="7719"/>
                      <a:pt x="6806" y="6774"/>
                      <a:pt x="7405" y="5419"/>
                    </a:cubicBezTo>
                    <a:cubicBezTo>
                      <a:pt x="7594" y="4946"/>
                      <a:pt x="7720" y="4411"/>
                      <a:pt x="7720" y="3875"/>
                    </a:cubicBezTo>
                    <a:cubicBezTo>
                      <a:pt x="7720" y="3308"/>
                      <a:pt x="7594" y="2804"/>
                      <a:pt x="7405" y="2332"/>
                    </a:cubicBezTo>
                    <a:cubicBezTo>
                      <a:pt x="6806" y="945"/>
                      <a:pt x="5451" y="0"/>
                      <a:pt x="38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2DD6A645-5B19-ECA9-E4FF-6B8229567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0" y="0"/>
            <a:ext cx="9144000" cy="5143500"/>
          </a:xfrm>
          <a:prstGeom prst="rect">
            <a:avLst/>
          </a:prstGeom>
        </p:spPr>
      </p:pic>
      <p:sp>
        <p:nvSpPr>
          <p:cNvPr id="934" name="Google Shape;93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does this mean for you?</a:t>
            </a:r>
            <a:endParaRPr dirty="0"/>
          </a:p>
        </p:txBody>
      </p:sp>
      <p:sp>
        <p:nvSpPr>
          <p:cNvPr id="915" name="Google Shape;1051;p36">
            <a:extLst>
              <a:ext uri="{FF2B5EF4-FFF2-40B4-BE49-F238E27FC236}">
                <a16:creationId xmlns:a16="http://schemas.microsoft.com/office/drawing/2014/main" id="{08197783-C51C-5381-4AA0-6C8524F7C96C}"/>
              </a:ext>
            </a:extLst>
          </p:cNvPr>
          <p:cNvSpPr/>
          <p:nvPr/>
        </p:nvSpPr>
        <p:spPr>
          <a:xfrm>
            <a:off x="111396" y="1960605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53234" h="53234" extrusionOk="0">
                <a:moveTo>
                  <a:pt x="26611" y="1"/>
                </a:moveTo>
                <a:cubicBezTo>
                  <a:pt x="11919" y="1"/>
                  <a:pt x="1" y="11919"/>
                  <a:pt x="1" y="26623"/>
                </a:cubicBezTo>
                <a:cubicBezTo>
                  <a:pt x="1" y="40756"/>
                  <a:pt x="11002" y="52317"/>
                  <a:pt x="24920" y="53186"/>
                </a:cubicBezTo>
                <a:cubicBezTo>
                  <a:pt x="25480" y="53222"/>
                  <a:pt x="26051" y="53234"/>
                  <a:pt x="26611" y="53234"/>
                </a:cubicBezTo>
                <a:cubicBezTo>
                  <a:pt x="41315" y="53234"/>
                  <a:pt x="53233" y="41315"/>
                  <a:pt x="53233" y="26623"/>
                </a:cubicBezTo>
                <a:cubicBezTo>
                  <a:pt x="53233" y="17098"/>
                  <a:pt x="48245" y="8740"/>
                  <a:pt x="40732" y="4037"/>
                </a:cubicBezTo>
                <a:cubicBezTo>
                  <a:pt x="36636" y="1477"/>
                  <a:pt x="31802" y="1"/>
                  <a:pt x="26611" y="1"/>
                </a:cubicBezTo>
                <a:close/>
              </a:path>
            </a:pathLst>
          </a:custGeom>
          <a:solidFill>
            <a:srgbClr val="F2F2F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How can you implement / innovate</a:t>
            </a:r>
            <a:endParaRPr sz="2400" dirty="0">
              <a:solidFill>
                <a:srgbClr val="43434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16" name="Group 915">
            <a:extLst>
              <a:ext uri="{FF2B5EF4-FFF2-40B4-BE49-F238E27FC236}">
                <a16:creationId xmlns:a16="http://schemas.microsoft.com/office/drawing/2014/main" id="{1C4F2B4F-574C-8596-F1EC-3DF51BFA2916}"/>
              </a:ext>
            </a:extLst>
          </p:cNvPr>
          <p:cNvGrpSpPr/>
          <p:nvPr/>
        </p:nvGrpSpPr>
        <p:grpSpPr>
          <a:xfrm>
            <a:off x="1118631" y="1115102"/>
            <a:ext cx="6520987" cy="757850"/>
            <a:chOff x="1118631" y="1115102"/>
            <a:chExt cx="6520987" cy="757850"/>
          </a:xfrm>
        </p:grpSpPr>
        <p:grpSp>
          <p:nvGrpSpPr>
            <p:cNvPr id="917" name="Google Shape;679;p29">
              <a:extLst>
                <a:ext uri="{FF2B5EF4-FFF2-40B4-BE49-F238E27FC236}">
                  <a16:creationId xmlns:a16="http://schemas.microsoft.com/office/drawing/2014/main" id="{D5D08F89-D187-6951-F356-FE19D6CC27FE}"/>
                </a:ext>
              </a:extLst>
            </p:cNvPr>
            <p:cNvGrpSpPr/>
            <p:nvPr/>
          </p:nvGrpSpPr>
          <p:grpSpPr>
            <a:xfrm>
              <a:off x="1118631" y="1115102"/>
              <a:ext cx="6520987" cy="757850"/>
              <a:chOff x="1621256" y="1115102"/>
              <a:chExt cx="6520987" cy="757850"/>
            </a:xfrm>
          </p:grpSpPr>
          <p:sp>
            <p:nvSpPr>
              <p:cNvPr id="930" name="Google Shape;680;p29">
                <a:extLst>
                  <a:ext uri="{FF2B5EF4-FFF2-40B4-BE49-F238E27FC236}">
                    <a16:creationId xmlns:a16="http://schemas.microsoft.com/office/drawing/2014/main" id="{0C4A97AF-D4FF-0E6F-4DC8-ECF8C1497362}"/>
                  </a:ext>
                </a:extLst>
              </p:cNvPr>
              <p:cNvSpPr/>
              <p:nvPr/>
            </p:nvSpPr>
            <p:spPr>
              <a:xfrm>
                <a:off x="2292405" y="1448333"/>
                <a:ext cx="2431619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7615" h="1" fill="none" extrusionOk="0">
                    <a:moveTo>
                      <a:pt x="1" y="1"/>
                    </a:moveTo>
                    <a:lnTo>
                      <a:pt x="57615" y="1"/>
                    </a:lnTo>
                  </a:path>
                </a:pathLst>
              </a:custGeom>
              <a:noFill/>
              <a:ln w="33625" cap="rnd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31" name="Google Shape;681;p29">
                <a:extLst>
                  <a:ext uri="{FF2B5EF4-FFF2-40B4-BE49-F238E27FC236}">
                    <a16:creationId xmlns:a16="http://schemas.microsoft.com/office/drawing/2014/main" id="{2B17C54D-1FFD-213C-6E6E-D3F814FF64AE}"/>
                  </a:ext>
                </a:extLst>
              </p:cNvPr>
              <p:cNvSpPr/>
              <p:nvPr/>
            </p:nvSpPr>
            <p:spPr>
              <a:xfrm>
                <a:off x="1621256" y="1115102"/>
                <a:ext cx="656350" cy="7578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14" extrusionOk="0">
                    <a:moveTo>
                      <a:pt x="13133" y="0"/>
                    </a:moveTo>
                    <a:lnTo>
                      <a:pt x="0" y="7572"/>
                    </a:lnTo>
                    <a:lnTo>
                      <a:pt x="0" y="22729"/>
                    </a:lnTo>
                    <a:lnTo>
                      <a:pt x="13133" y="30313"/>
                    </a:lnTo>
                    <a:lnTo>
                      <a:pt x="26253" y="22729"/>
                    </a:lnTo>
                    <a:lnTo>
                      <a:pt x="26253" y="7572"/>
                    </a:lnTo>
                    <a:lnTo>
                      <a:pt x="13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682;p29">
                <a:extLst>
                  <a:ext uri="{FF2B5EF4-FFF2-40B4-BE49-F238E27FC236}">
                    <a16:creationId xmlns:a16="http://schemas.microsoft.com/office/drawing/2014/main" id="{7F1A9932-736B-8A19-6C14-0F11F8F6C4AB}"/>
                  </a:ext>
                </a:extLst>
              </p:cNvPr>
              <p:cNvSpPr/>
              <p:nvPr/>
            </p:nvSpPr>
            <p:spPr>
              <a:xfrm>
                <a:off x="1690118" y="1198217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9" y="1"/>
                    </a:moveTo>
                    <a:lnTo>
                      <a:pt x="1" y="6156"/>
                    </a:lnTo>
                    <a:lnTo>
                      <a:pt x="1" y="18479"/>
                    </a:lnTo>
                    <a:lnTo>
                      <a:pt x="10669" y="24635"/>
                    </a:lnTo>
                    <a:lnTo>
                      <a:pt x="21337" y="18479"/>
                    </a:lnTo>
                    <a:lnTo>
                      <a:pt x="21337" y="6156"/>
                    </a:lnTo>
                    <a:lnTo>
                      <a:pt x="1066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685;p29">
                <a:extLst>
                  <a:ext uri="{FF2B5EF4-FFF2-40B4-BE49-F238E27FC236}">
                    <a16:creationId xmlns:a16="http://schemas.microsoft.com/office/drawing/2014/main" id="{0BA22461-1A93-9772-6365-0451F20D7D3B}"/>
                  </a:ext>
                </a:extLst>
              </p:cNvPr>
              <p:cNvSpPr/>
              <p:nvPr/>
            </p:nvSpPr>
            <p:spPr>
              <a:xfrm>
                <a:off x="4713243" y="1268016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Build Learning Communities</a:t>
                </a:r>
                <a:endParaRPr sz="2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18" name="Google Shape;13954;p77" descr="Web of People">
              <a:extLst>
                <a:ext uri="{FF2B5EF4-FFF2-40B4-BE49-F238E27FC236}">
                  <a16:creationId xmlns:a16="http://schemas.microsoft.com/office/drawing/2014/main" id="{9B1A351D-0242-542A-A77E-A56F27F2AB37}"/>
                </a:ext>
              </a:extLst>
            </p:cNvPr>
            <p:cNvGrpSpPr/>
            <p:nvPr/>
          </p:nvGrpSpPr>
          <p:grpSpPr>
            <a:xfrm>
              <a:off x="1269580" y="1293424"/>
              <a:ext cx="366269" cy="366732"/>
              <a:chOff x="-61784125" y="1931250"/>
              <a:chExt cx="316650" cy="317050"/>
            </a:xfrm>
            <a:solidFill>
              <a:schemeClr val="bg1"/>
            </a:solidFill>
          </p:grpSpPr>
          <p:sp>
            <p:nvSpPr>
              <p:cNvPr id="919" name="Google Shape;13955;p77">
                <a:extLst>
                  <a:ext uri="{FF2B5EF4-FFF2-40B4-BE49-F238E27FC236}">
                    <a16:creationId xmlns:a16="http://schemas.microsoft.com/office/drawing/2014/main" id="{76ACFCF9-9542-16DB-F610-E999EDF36A9D}"/>
                  </a:ext>
                </a:extLst>
              </p:cNvPr>
              <p:cNvSpPr/>
              <p:nvPr/>
            </p:nvSpPr>
            <p:spPr>
              <a:xfrm>
                <a:off x="-61688025" y="1931250"/>
                <a:ext cx="1244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372" extrusionOk="0">
                    <a:moveTo>
                      <a:pt x="2497" y="845"/>
                    </a:moveTo>
                    <a:cubicBezTo>
                      <a:pt x="2709" y="845"/>
                      <a:pt x="2922" y="922"/>
                      <a:pt x="3088" y="1087"/>
                    </a:cubicBezTo>
                    <a:cubicBezTo>
                      <a:pt x="3277" y="1276"/>
                      <a:pt x="3340" y="1591"/>
                      <a:pt x="3277" y="1906"/>
                    </a:cubicBezTo>
                    <a:cubicBezTo>
                      <a:pt x="3182" y="2190"/>
                      <a:pt x="2993" y="2410"/>
                      <a:pt x="2709" y="2442"/>
                    </a:cubicBezTo>
                    <a:cubicBezTo>
                      <a:pt x="2625" y="2467"/>
                      <a:pt x="2545" y="2479"/>
                      <a:pt x="2469" y="2479"/>
                    </a:cubicBezTo>
                    <a:cubicBezTo>
                      <a:pt x="2259" y="2479"/>
                      <a:pt x="2075" y="2391"/>
                      <a:pt x="1890" y="2253"/>
                    </a:cubicBezTo>
                    <a:cubicBezTo>
                      <a:pt x="1701" y="2032"/>
                      <a:pt x="1607" y="1717"/>
                      <a:pt x="1701" y="1434"/>
                    </a:cubicBezTo>
                    <a:cubicBezTo>
                      <a:pt x="1800" y="1059"/>
                      <a:pt x="2145" y="845"/>
                      <a:pt x="2497" y="845"/>
                    </a:cubicBezTo>
                    <a:close/>
                    <a:moveTo>
                      <a:pt x="2520" y="3324"/>
                    </a:moveTo>
                    <a:cubicBezTo>
                      <a:pt x="3277" y="3324"/>
                      <a:pt x="3907" y="3828"/>
                      <a:pt x="4096" y="4553"/>
                    </a:cubicBezTo>
                    <a:lnTo>
                      <a:pt x="914" y="4553"/>
                    </a:lnTo>
                    <a:cubicBezTo>
                      <a:pt x="1103" y="3828"/>
                      <a:pt x="1733" y="3324"/>
                      <a:pt x="2520" y="3324"/>
                    </a:cubicBezTo>
                    <a:close/>
                    <a:moveTo>
                      <a:pt x="2510" y="1"/>
                    </a:moveTo>
                    <a:cubicBezTo>
                      <a:pt x="1805" y="1"/>
                      <a:pt x="1113" y="455"/>
                      <a:pt x="914" y="1213"/>
                    </a:cubicBezTo>
                    <a:cubicBezTo>
                      <a:pt x="756" y="1780"/>
                      <a:pt x="914" y="2347"/>
                      <a:pt x="1292" y="2789"/>
                    </a:cubicBezTo>
                    <a:cubicBezTo>
                      <a:pt x="567" y="3198"/>
                      <a:pt x="0" y="3986"/>
                      <a:pt x="0" y="4931"/>
                    </a:cubicBezTo>
                    <a:cubicBezTo>
                      <a:pt x="0" y="5183"/>
                      <a:pt x="189" y="5372"/>
                      <a:pt x="441" y="5372"/>
                    </a:cubicBezTo>
                    <a:lnTo>
                      <a:pt x="4568" y="5372"/>
                    </a:lnTo>
                    <a:cubicBezTo>
                      <a:pt x="4820" y="5372"/>
                      <a:pt x="4978" y="5183"/>
                      <a:pt x="4978" y="4931"/>
                    </a:cubicBezTo>
                    <a:cubicBezTo>
                      <a:pt x="4978" y="3986"/>
                      <a:pt x="4442" y="3198"/>
                      <a:pt x="3718" y="2789"/>
                    </a:cubicBezTo>
                    <a:cubicBezTo>
                      <a:pt x="3907" y="2568"/>
                      <a:pt x="4033" y="2347"/>
                      <a:pt x="4096" y="2064"/>
                    </a:cubicBezTo>
                    <a:cubicBezTo>
                      <a:pt x="4253" y="1528"/>
                      <a:pt x="4096" y="930"/>
                      <a:pt x="3655" y="489"/>
                    </a:cubicBezTo>
                    <a:cubicBezTo>
                      <a:pt x="3331" y="153"/>
                      <a:pt x="2918" y="1"/>
                      <a:pt x="25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13956;p77">
                <a:extLst>
                  <a:ext uri="{FF2B5EF4-FFF2-40B4-BE49-F238E27FC236}">
                    <a16:creationId xmlns:a16="http://schemas.microsoft.com/office/drawing/2014/main" id="{1F0ED0D1-1CBB-A55D-0F9B-89BCB427B69B}"/>
                  </a:ext>
                </a:extLst>
              </p:cNvPr>
              <p:cNvSpPr/>
              <p:nvPr/>
            </p:nvSpPr>
            <p:spPr>
              <a:xfrm>
                <a:off x="-61784125" y="2113325"/>
                <a:ext cx="124450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399" extrusionOk="0">
                    <a:moveTo>
                      <a:pt x="2482" y="848"/>
                    </a:moveTo>
                    <a:cubicBezTo>
                      <a:pt x="2688" y="848"/>
                      <a:pt x="2895" y="921"/>
                      <a:pt x="3056" y="1082"/>
                    </a:cubicBezTo>
                    <a:cubicBezTo>
                      <a:pt x="3245" y="1271"/>
                      <a:pt x="3340" y="1586"/>
                      <a:pt x="3245" y="1901"/>
                    </a:cubicBezTo>
                    <a:cubicBezTo>
                      <a:pt x="3182" y="2185"/>
                      <a:pt x="2993" y="2437"/>
                      <a:pt x="2710" y="2468"/>
                    </a:cubicBezTo>
                    <a:cubicBezTo>
                      <a:pt x="2633" y="2483"/>
                      <a:pt x="2559" y="2491"/>
                      <a:pt x="2487" y="2491"/>
                    </a:cubicBezTo>
                    <a:cubicBezTo>
                      <a:pt x="2261" y="2491"/>
                      <a:pt x="2058" y="2415"/>
                      <a:pt x="1891" y="2248"/>
                    </a:cubicBezTo>
                    <a:cubicBezTo>
                      <a:pt x="1670" y="2059"/>
                      <a:pt x="1607" y="1743"/>
                      <a:pt x="1670" y="1428"/>
                    </a:cubicBezTo>
                    <a:cubicBezTo>
                      <a:pt x="1770" y="1068"/>
                      <a:pt x="2124" y="848"/>
                      <a:pt x="2482" y="848"/>
                    </a:cubicBezTo>
                    <a:close/>
                    <a:moveTo>
                      <a:pt x="2458" y="3319"/>
                    </a:moveTo>
                    <a:cubicBezTo>
                      <a:pt x="3245" y="3319"/>
                      <a:pt x="3907" y="3854"/>
                      <a:pt x="4096" y="4547"/>
                    </a:cubicBezTo>
                    <a:lnTo>
                      <a:pt x="883" y="4547"/>
                    </a:lnTo>
                    <a:cubicBezTo>
                      <a:pt x="1040" y="3886"/>
                      <a:pt x="1733" y="3319"/>
                      <a:pt x="2458" y="3319"/>
                    </a:cubicBezTo>
                    <a:close/>
                    <a:moveTo>
                      <a:pt x="2509" y="1"/>
                    </a:moveTo>
                    <a:cubicBezTo>
                      <a:pt x="1812" y="1"/>
                      <a:pt x="1143" y="437"/>
                      <a:pt x="946" y="1208"/>
                    </a:cubicBezTo>
                    <a:cubicBezTo>
                      <a:pt x="788" y="1806"/>
                      <a:pt x="946" y="2342"/>
                      <a:pt x="1324" y="2783"/>
                    </a:cubicBezTo>
                    <a:cubicBezTo>
                      <a:pt x="568" y="3224"/>
                      <a:pt x="32" y="4012"/>
                      <a:pt x="32" y="4957"/>
                    </a:cubicBezTo>
                    <a:cubicBezTo>
                      <a:pt x="0" y="5209"/>
                      <a:pt x="189" y="5398"/>
                      <a:pt x="410" y="5398"/>
                    </a:cubicBezTo>
                    <a:lnTo>
                      <a:pt x="4569" y="5398"/>
                    </a:lnTo>
                    <a:cubicBezTo>
                      <a:pt x="4789" y="5398"/>
                      <a:pt x="4978" y="5209"/>
                      <a:pt x="4978" y="4988"/>
                    </a:cubicBezTo>
                    <a:cubicBezTo>
                      <a:pt x="4978" y="4043"/>
                      <a:pt x="4474" y="3256"/>
                      <a:pt x="3718" y="2815"/>
                    </a:cubicBezTo>
                    <a:cubicBezTo>
                      <a:pt x="3939" y="2626"/>
                      <a:pt x="4033" y="2374"/>
                      <a:pt x="4128" y="2090"/>
                    </a:cubicBezTo>
                    <a:cubicBezTo>
                      <a:pt x="4285" y="1523"/>
                      <a:pt x="4128" y="924"/>
                      <a:pt x="3687" y="483"/>
                    </a:cubicBezTo>
                    <a:cubicBezTo>
                      <a:pt x="3346" y="155"/>
                      <a:pt x="2923" y="1"/>
                      <a:pt x="25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13957;p77">
                <a:extLst>
                  <a:ext uri="{FF2B5EF4-FFF2-40B4-BE49-F238E27FC236}">
                    <a16:creationId xmlns:a16="http://schemas.microsoft.com/office/drawing/2014/main" id="{4DD40580-8ADE-482F-861C-AFFE7B5A83BD}"/>
                  </a:ext>
                </a:extLst>
              </p:cNvPr>
              <p:cNvSpPr/>
              <p:nvPr/>
            </p:nvSpPr>
            <p:spPr>
              <a:xfrm>
                <a:off x="-61591150" y="2113325"/>
                <a:ext cx="123675" cy="13417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67" extrusionOk="0">
                    <a:moveTo>
                      <a:pt x="2482" y="848"/>
                    </a:moveTo>
                    <a:cubicBezTo>
                      <a:pt x="2688" y="848"/>
                      <a:pt x="2895" y="921"/>
                      <a:pt x="3056" y="1082"/>
                    </a:cubicBezTo>
                    <a:cubicBezTo>
                      <a:pt x="3245" y="1271"/>
                      <a:pt x="3340" y="1586"/>
                      <a:pt x="3245" y="1901"/>
                    </a:cubicBezTo>
                    <a:cubicBezTo>
                      <a:pt x="3182" y="2185"/>
                      <a:pt x="2993" y="2437"/>
                      <a:pt x="2710" y="2468"/>
                    </a:cubicBezTo>
                    <a:cubicBezTo>
                      <a:pt x="2633" y="2483"/>
                      <a:pt x="2559" y="2491"/>
                      <a:pt x="2486" y="2491"/>
                    </a:cubicBezTo>
                    <a:cubicBezTo>
                      <a:pt x="2261" y="2491"/>
                      <a:pt x="2057" y="2415"/>
                      <a:pt x="1890" y="2248"/>
                    </a:cubicBezTo>
                    <a:cubicBezTo>
                      <a:pt x="1670" y="2059"/>
                      <a:pt x="1607" y="1743"/>
                      <a:pt x="1670" y="1428"/>
                    </a:cubicBezTo>
                    <a:cubicBezTo>
                      <a:pt x="1770" y="1068"/>
                      <a:pt x="2124" y="848"/>
                      <a:pt x="2482" y="848"/>
                    </a:cubicBezTo>
                    <a:close/>
                    <a:moveTo>
                      <a:pt x="2521" y="3382"/>
                    </a:moveTo>
                    <a:cubicBezTo>
                      <a:pt x="3308" y="3382"/>
                      <a:pt x="3938" y="3886"/>
                      <a:pt x="4127" y="4579"/>
                    </a:cubicBezTo>
                    <a:lnTo>
                      <a:pt x="882" y="4579"/>
                    </a:lnTo>
                    <a:cubicBezTo>
                      <a:pt x="1103" y="3886"/>
                      <a:pt x="1733" y="3382"/>
                      <a:pt x="2521" y="3382"/>
                    </a:cubicBezTo>
                    <a:close/>
                    <a:moveTo>
                      <a:pt x="2467" y="1"/>
                    </a:moveTo>
                    <a:cubicBezTo>
                      <a:pt x="1761" y="1"/>
                      <a:pt x="1080" y="437"/>
                      <a:pt x="882" y="1208"/>
                    </a:cubicBezTo>
                    <a:cubicBezTo>
                      <a:pt x="725" y="1806"/>
                      <a:pt x="882" y="2342"/>
                      <a:pt x="1292" y="2783"/>
                    </a:cubicBezTo>
                    <a:cubicBezTo>
                      <a:pt x="536" y="3224"/>
                      <a:pt x="0" y="4012"/>
                      <a:pt x="0" y="4957"/>
                    </a:cubicBezTo>
                    <a:cubicBezTo>
                      <a:pt x="0" y="5178"/>
                      <a:pt x="189" y="5367"/>
                      <a:pt x="378" y="5367"/>
                    </a:cubicBezTo>
                    <a:lnTo>
                      <a:pt x="4505" y="5367"/>
                    </a:lnTo>
                    <a:cubicBezTo>
                      <a:pt x="4757" y="5367"/>
                      <a:pt x="4946" y="5178"/>
                      <a:pt x="4946" y="4957"/>
                    </a:cubicBezTo>
                    <a:cubicBezTo>
                      <a:pt x="4946" y="4075"/>
                      <a:pt x="4442" y="3256"/>
                      <a:pt x="3686" y="2815"/>
                    </a:cubicBezTo>
                    <a:cubicBezTo>
                      <a:pt x="3875" y="2626"/>
                      <a:pt x="4001" y="2374"/>
                      <a:pt x="4096" y="2090"/>
                    </a:cubicBezTo>
                    <a:cubicBezTo>
                      <a:pt x="4253" y="1523"/>
                      <a:pt x="4096" y="924"/>
                      <a:pt x="3655" y="483"/>
                    </a:cubicBezTo>
                    <a:cubicBezTo>
                      <a:pt x="3314" y="155"/>
                      <a:pt x="2887" y="1"/>
                      <a:pt x="24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13958;p77">
                <a:extLst>
                  <a:ext uri="{FF2B5EF4-FFF2-40B4-BE49-F238E27FC236}">
                    <a16:creationId xmlns:a16="http://schemas.microsoft.com/office/drawing/2014/main" id="{4A3403EA-BF78-CE60-3006-FE8239426CA3}"/>
                  </a:ext>
                </a:extLst>
              </p:cNvPr>
              <p:cNvSpPr/>
              <p:nvPr/>
            </p:nvSpPr>
            <p:spPr>
              <a:xfrm>
                <a:off x="-61677800" y="2072225"/>
                <a:ext cx="106350" cy="6245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498" extrusionOk="0">
                    <a:moveTo>
                      <a:pt x="2096" y="1"/>
                    </a:moveTo>
                    <a:cubicBezTo>
                      <a:pt x="1985" y="1"/>
                      <a:pt x="1875" y="48"/>
                      <a:pt x="1796" y="142"/>
                    </a:cubicBezTo>
                    <a:lnTo>
                      <a:pt x="158" y="1781"/>
                    </a:lnTo>
                    <a:cubicBezTo>
                      <a:pt x="1" y="1938"/>
                      <a:pt x="1" y="2222"/>
                      <a:pt x="158" y="2379"/>
                    </a:cubicBezTo>
                    <a:cubicBezTo>
                      <a:pt x="237" y="2458"/>
                      <a:pt x="339" y="2497"/>
                      <a:pt x="442" y="2497"/>
                    </a:cubicBezTo>
                    <a:cubicBezTo>
                      <a:pt x="544" y="2497"/>
                      <a:pt x="646" y="2458"/>
                      <a:pt x="725" y="2379"/>
                    </a:cubicBezTo>
                    <a:lnTo>
                      <a:pt x="2111" y="993"/>
                    </a:lnTo>
                    <a:lnTo>
                      <a:pt x="3498" y="2379"/>
                    </a:lnTo>
                    <a:cubicBezTo>
                      <a:pt x="3576" y="2458"/>
                      <a:pt x="3687" y="2497"/>
                      <a:pt x="3797" y="2497"/>
                    </a:cubicBezTo>
                    <a:cubicBezTo>
                      <a:pt x="3907" y="2497"/>
                      <a:pt x="4017" y="2458"/>
                      <a:pt x="4096" y="2379"/>
                    </a:cubicBezTo>
                    <a:cubicBezTo>
                      <a:pt x="4254" y="2222"/>
                      <a:pt x="4254" y="1938"/>
                      <a:pt x="4096" y="1781"/>
                    </a:cubicBezTo>
                    <a:lnTo>
                      <a:pt x="2395" y="142"/>
                    </a:lnTo>
                    <a:cubicBezTo>
                      <a:pt x="2316" y="48"/>
                      <a:pt x="2206" y="1"/>
                      <a:pt x="2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956" name="Group 955">
            <a:extLst>
              <a:ext uri="{FF2B5EF4-FFF2-40B4-BE49-F238E27FC236}">
                <a16:creationId xmlns:a16="http://schemas.microsoft.com/office/drawing/2014/main" id="{5F374D24-54F8-B8DA-7C44-FD918343456F}"/>
              </a:ext>
            </a:extLst>
          </p:cNvPr>
          <p:cNvGrpSpPr/>
          <p:nvPr/>
        </p:nvGrpSpPr>
        <p:grpSpPr>
          <a:xfrm>
            <a:off x="2908825" y="2545096"/>
            <a:ext cx="6032585" cy="757850"/>
            <a:chOff x="2914637" y="2526034"/>
            <a:chExt cx="6032585" cy="757850"/>
          </a:xfrm>
        </p:grpSpPr>
        <p:grpSp>
          <p:nvGrpSpPr>
            <p:cNvPr id="22" name="Google Shape;694;p29">
              <a:extLst>
                <a:ext uri="{FF2B5EF4-FFF2-40B4-BE49-F238E27FC236}">
                  <a16:creationId xmlns:a16="http://schemas.microsoft.com/office/drawing/2014/main" id="{0FE8AB11-6C30-0314-EE78-131EAA0BF844}"/>
                </a:ext>
              </a:extLst>
            </p:cNvPr>
            <p:cNvGrpSpPr/>
            <p:nvPr/>
          </p:nvGrpSpPr>
          <p:grpSpPr>
            <a:xfrm>
              <a:off x="2914637" y="2526034"/>
              <a:ext cx="6032585" cy="757850"/>
              <a:chOff x="3417262" y="2499534"/>
              <a:chExt cx="6032585" cy="757850"/>
            </a:xfrm>
          </p:grpSpPr>
          <p:sp>
            <p:nvSpPr>
              <p:cNvPr id="23" name="Google Shape;695;p29">
                <a:extLst>
                  <a:ext uri="{FF2B5EF4-FFF2-40B4-BE49-F238E27FC236}">
                    <a16:creationId xmlns:a16="http://schemas.microsoft.com/office/drawing/2014/main" id="{BDE7720F-5B93-E836-366C-29C18A213EDC}"/>
                  </a:ext>
                </a:extLst>
              </p:cNvPr>
              <p:cNvSpPr/>
              <p:nvPr/>
            </p:nvSpPr>
            <p:spPr>
              <a:xfrm>
                <a:off x="4073611" y="2867422"/>
                <a:ext cx="2000141" cy="60769"/>
              </a:xfrm>
              <a:custGeom>
                <a:avLst/>
                <a:gdLst/>
                <a:ahLst/>
                <a:cxnLst/>
                <a:rect l="l" t="t" r="r" b="b"/>
                <a:pathLst>
                  <a:path w="10859" fill="none" extrusionOk="0">
                    <a:moveTo>
                      <a:pt x="1" y="0"/>
                    </a:moveTo>
                    <a:lnTo>
                      <a:pt x="10859" y="0"/>
                    </a:lnTo>
                  </a:path>
                </a:pathLst>
              </a:custGeom>
              <a:noFill/>
              <a:ln w="3362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96;p29">
                <a:extLst>
                  <a:ext uri="{FF2B5EF4-FFF2-40B4-BE49-F238E27FC236}">
                    <a16:creationId xmlns:a16="http://schemas.microsoft.com/office/drawing/2014/main" id="{9A66EF85-E53B-1E47-B01C-51F7E9B20836}"/>
                  </a:ext>
                </a:extLst>
              </p:cNvPr>
              <p:cNvSpPr/>
              <p:nvPr/>
            </p:nvSpPr>
            <p:spPr>
              <a:xfrm>
                <a:off x="3417262" y="2499534"/>
                <a:ext cx="656350" cy="7578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14" extrusionOk="0">
                    <a:moveTo>
                      <a:pt x="13121" y="1"/>
                    </a:moveTo>
                    <a:lnTo>
                      <a:pt x="0" y="7585"/>
                    </a:lnTo>
                    <a:lnTo>
                      <a:pt x="0" y="22741"/>
                    </a:lnTo>
                    <a:lnTo>
                      <a:pt x="13121" y="30314"/>
                    </a:lnTo>
                    <a:lnTo>
                      <a:pt x="26253" y="22741"/>
                    </a:lnTo>
                    <a:lnTo>
                      <a:pt x="26253" y="7585"/>
                    </a:lnTo>
                    <a:lnTo>
                      <a:pt x="1312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97;p29">
                <a:extLst>
                  <a:ext uri="{FF2B5EF4-FFF2-40B4-BE49-F238E27FC236}">
                    <a16:creationId xmlns:a16="http://schemas.microsoft.com/office/drawing/2014/main" id="{B9249C8E-66C5-8431-91AB-852342D98485}"/>
                  </a:ext>
                </a:extLst>
              </p:cNvPr>
              <p:cNvSpPr/>
              <p:nvPr/>
            </p:nvSpPr>
            <p:spPr>
              <a:xfrm>
                <a:off x="3478724" y="2570521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9" y="0"/>
                    </a:moveTo>
                    <a:lnTo>
                      <a:pt x="1" y="6156"/>
                    </a:lnTo>
                    <a:lnTo>
                      <a:pt x="1" y="18479"/>
                    </a:lnTo>
                    <a:lnTo>
                      <a:pt x="10669" y="24634"/>
                    </a:lnTo>
                    <a:lnTo>
                      <a:pt x="21337" y="18479"/>
                    </a:lnTo>
                    <a:lnTo>
                      <a:pt x="21337" y="6156"/>
                    </a:lnTo>
                    <a:lnTo>
                      <a:pt x="106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99;p29">
                <a:extLst>
                  <a:ext uri="{FF2B5EF4-FFF2-40B4-BE49-F238E27FC236}">
                    <a16:creationId xmlns:a16="http://schemas.microsoft.com/office/drawing/2014/main" id="{E2DEFEE5-667B-282A-1238-8C20094589B4}"/>
                  </a:ext>
                </a:extLst>
              </p:cNvPr>
              <p:cNvSpPr/>
              <p:nvPr/>
            </p:nvSpPr>
            <p:spPr>
              <a:xfrm>
                <a:off x="6020847" y="2642553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Design Jams / Hackathons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42" name="Google Shape;13833;p77" descr="Lightbulb with Brain">
              <a:extLst>
                <a:ext uri="{FF2B5EF4-FFF2-40B4-BE49-F238E27FC236}">
                  <a16:creationId xmlns:a16="http://schemas.microsoft.com/office/drawing/2014/main" id="{224BA749-7D1F-5AA4-B42D-F1F735CCE565}"/>
                </a:ext>
              </a:extLst>
            </p:cNvPr>
            <p:cNvSpPr/>
            <p:nvPr/>
          </p:nvSpPr>
          <p:spPr>
            <a:xfrm>
              <a:off x="3082911" y="2710787"/>
              <a:ext cx="319799" cy="366269"/>
            </a:xfrm>
            <a:custGeom>
              <a:avLst/>
              <a:gdLst/>
              <a:ahLst/>
              <a:cxnLst/>
              <a:rect l="l" t="t" r="r" b="b"/>
              <a:pathLst>
                <a:path w="11059" h="12666" extrusionOk="0">
                  <a:moveTo>
                    <a:pt x="4285" y="789"/>
                  </a:moveTo>
                  <a:cubicBezTo>
                    <a:pt x="4758" y="789"/>
                    <a:pt x="5136" y="1135"/>
                    <a:pt x="5136" y="1608"/>
                  </a:cubicBezTo>
                  <a:lnTo>
                    <a:pt x="5136" y="4128"/>
                  </a:lnTo>
                  <a:cubicBezTo>
                    <a:pt x="4190" y="4317"/>
                    <a:pt x="3466" y="5168"/>
                    <a:pt x="3466" y="6144"/>
                  </a:cubicBezTo>
                  <a:cubicBezTo>
                    <a:pt x="3466" y="6365"/>
                    <a:pt x="3655" y="6585"/>
                    <a:pt x="3907" y="6585"/>
                  </a:cubicBezTo>
                  <a:cubicBezTo>
                    <a:pt x="4127" y="6585"/>
                    <a:pt x="4285" y="6365"/>
                    <a:pt x="4285" y="6144"/>
                  </a:cubicBezTo>
                  <a:cubicBezTo>
                    <a:pt x="4285" y="5577"/>
                    <a:pt x="4663" y="5168"/>
                    <a:pt x="5136" y="4947"/>
                  </a:cubicBezTo>
                  <a:lnTo>
                    <a:pt x="5136" y="8192"/>
                  </a:lnTo>
                  <a:cubicBezTo>
                    <a:pt x="5136" y="8665"/>
                    <a:pt x="4758" y="9011"/>
                    <a:pt x="4285" y="9011"/>
                  </a:cubicBezTo>
                  <a:cubicBezTo>
                    <a:pt x="3938" y="9011"/>
                    <a:pt x="3592" y="8791"/>
                    <a:pt x="3497" y="8381"/>
                  </a:cubicBezTo>
                  <a:cubicBezTo>
                    <a:pt x="3434" y="8318"/>
                    <a:pt x="3277" y="8192"/>
                    <a:pt x="3119" y="8192"/>
                  </a:cubicBezTo>
                  <a:cubicBezTo>
                    <a:pt x="2962" y="8192"/>
                    <a:pt x="2899" y="8255"/>
                    <a:pt x="2647" y="8255"/>
                  </a:cubicBezTo>
                  <a:cubicBezTo>
                    <a:pt x="1544" y="8255"/>
                    <a:pt x="1544" y="6617"/>
                    <a:pt x="2647" y="6617"/>
                  </a:cubicBezTo>
                  <a:cubicBezTo>
                    <a:pt x="2867" y="6617"/>
                    <a:pt x="3025" y="6428"/>
                    <a:pt x="3025" y="6176"/>
                  </a:cubicBezTo>
                  <a:cubicBezTo>
                    <a:pt x="3025" y="5955"/>
                    <a:pt x="2836" y="5735"/>
                    <a:pt x="2647" y="5735"/>
                  </a:cubicBezTo>
                  <a:cubicBezTo>
                    <a:pt x="2080" y="5735"/>
                    <a:pt x="1607" y="6018"/>
                    <a:pt x="1292" y="6428"/>
                  </a:cubicBezTo>
                  <a:cubicBezTo>
                    <a:pt x="1103" y="6270"/>
                    <a:pt x="977" y="6018"/>
                    <a:pt x="977" y="5735"/>
                  </a:cubicBezTo>
                  <a:cubicBezTo>
                    <a:pt x="977" y="5483"/>
                    <a:pt x="1103" y="5325"/>
                    <a:pt x="1166" y="5199"/>
                  </a:cubicBezTo>
                  <a:cubicBezTo>
                    <a:pt x="1323" y="5042"/>
                    <a:pt x="1323" y="4790"/>
                    <a:pt x="1166" y="4632"/>
                  </a:cubicBezTo>
                  <a:cubicBezTo>
                    <a:pt x="662" y="4097"/>
                    <a:pt x="1103" y="3277"/>
                    <a:pt x="1828" y="3277"/>
                  </a:cubicBezTo>
                  <a:cubicBezTo>
                    <a:pt x="2048" y="3277"/>
                    <a:pt x="2237" y="3340"/>
                    <a:pt x="2395" y="3498"/>
                  </a:cubicBezTo>
                  <a:cubicBezTo>
                    <a:pt x="2473" y="3577"/>
                    <a:pt x="2584" y="3616"/>
                    <a:pt x="2694" y="3616"/>
                  </a:cubicBezTo>
                  <a:cubicBezTo>
                    <a:pt x="2804" y="3616"/>
                    <a:pt x="2914" y="3577"/>
                    <a:pt x="2993" y="3498"/>
                  </a:cubicBezTo>
                  <a:cubicBezTo>
                    <a:pt x="3151" y="3340"/>
                    <a:pt x="3151" y="3057"/>
                    <a:pt x="2993" y="2899"/>
                  </a:cubicBezTo>
                  <a:cubicBezTo>
                    <a:pt x="2678" y="2584"/>
                    <a:pt x="2269" y="2427"/>
                    <a:pt x="1828" y="2427"/>
                  </a:cubicBezTo>
                  <a:cubicBezTo>
                    <a:pt x="1828" y="1954"/>
                    <a:pt x="2174" y="1608"/>
                    <a:pt x="2647" y="1608"/>
                  </a:cubicBezTo>
                  <a:cubicBezTo>
                    <a:pt x="2773" y="1608"/>
                    <a:pt x="2836" y="1639"/>
                    <a:pt x="2962" y="1702"/>
                  </a:cubicBezTo>
                  <a:cubicBezTo>
                    <a:pt x="3000" y="1713"/>
                    <a:pt x="3040" y="1718"/>
                    <a:pt x="3079" y="1718"/>
                  </a:cubicBezTo>
                  <a:cubicBezTo>
                    <a:pt x="3264" y="1718"/>
                    <a:pt x="3445" y="1601"/>
                    <a:pt x="3497" y="1419"/>
                  </a:cubicBezTo>
                  <a:cubicBezTo>
                    <a:pt x="3592" y="1072"/>
                    <a:pt x="3938" y="789"/>
                    <a:pt x="4285" y="789"/>
                  </a:cubicBezTo>
                  <a:close/>
                  <a:moveTo>
                    <a:pt x="6711" y="915"/>
                  </a:moveTo>
                  <a:cubicBezTo>
                    <a:pt x="7057" y="915"/>
                    <a:pt x="7404" y="1135"/>
                    <a:pt x="7498" y="1545"/>
                  </a:cubicBezTo>
                  <a:cubicBezTo>
                    <a:pt x="7547" y="1715"/>
                    <a:pt x="7708" y="1828"/>
                    <a:pt x="7880" y="1828"/>
                  </a:cubicBezTo>
                  <a:cubicBezTo>
                    <a:pt x="7931" y="1828"/>
                    <a:pt x="7983" y="1818"/>
                    <a:pt x="8034" y="1797"/>
                  </a:cubicBezTo>
                  <a:cubicBezTo>
                    <a:pt x="8160" y="1765"/>
                    <a:pt x="8223" y="1734"/>
                    <a:pt x="8349" y="1734"/>
                  </a:cubicBezTo>
                  <a:cubicBezTo>
                    <a:pt x="8822" y="1734"/>
                    <a:pt x="9168" y="2080"/>
                    <a:pt x="9168" y="2553"/>
                  </a:cubicBezTo>
                  <a:cubicBezTo>
                    <a:pt x="8759" y="2553"/>
                    <a:pt x="8318" y="2710"/>
                    <a:pt x="8003" y="3025"/>
                  </a:cubicBezTo>
                  <a:cubicBezTo>
                    <a:pt x="7845" y="3183"/>
                    <a:pt x="7845" y="3467"/>
                    <a:pt x="8003" y="3624"/>
                  </a:cubicBezTo>
                  <a:cubicBezTo>
                    <a:pt x="8081" y="3703"/>
                    <a:pt x="8192" y="3742"/>
                    <a:pt x="8302" y="3742"/>
                  </a:cubicBezTo>
                  <a:cubicBezTo>
                    <a:pt x="8412" y="3742"/>
                    <a:pt x="8522" y="3703"/>
                    <a:pt x="8601" y="3624"/>
                  </a:cubicBezTo>
                  <a:cubicBezTo>
                    <a:pt x="8759" y="3467"/>
                    <a:pt x="8948" y="3372"/>
                    <a:pt x="9168" y="3372"/>
                  </a:cubicBezTo>
                  <a:cubicBezTo>
                    <a:pt x="9893" y="3372"/>
                    <a:pt x="10271" y="4191"/>
                    <a:pt x="9798" y="4758"/>
                  </a:cubicBezTo>
                  <a:cubicBezTo>
                    <a:pt x="9735" y="4853"/>
                    <a:pt x="9735" y="5073"/>
                    <a:pt x="9830" y="5231"/>
                  </a:cubicBezTo>
                  <a:cubicBezTo>
                    <a:pt x="9956" y="5357"/>
                    <a:pt x="10050" y="5514"/>
                    <a:pt x="10050" y="5798"/>
                  </a:cubicBezTo>
                  <a:cubicBezTo>
                    <a:pt x="10050" y="6050"/>
                    <a:pt x="9924" y="6302"/>
                    <a:pt x="9735" y="6459"/>
                  </a:cubicBezTo>
                  <a:cubicBezTo>
                    <a:pt x="9420" y="6050"/>
                    <a:pt x="8948" y="5798"/>
                    <a:pt x="8381" y="5798"/>
                  </a:cubicBezTo>
                  <a:cubicBezTo>
                    <a:pt x="8160" y="5798"/>
                    <a:pt x="8003" y="5987"/>
                    <a:pt x="8003" y="6207"/>
                  </a:cubicBezTo>
                  <a:cubicBezTo>
                    <a:pt x="8003" y="6459"/>
                    <a:pt x="8192" y="6648"/>
                    <a:pt x="8381" y="6648"/>
                  </a:cubicBezTo>
                  <a:cubicBezTo>
                    <a:pt x="9483" y="6648"/>
                    <a:pt x="9483" y="8318"/>
                    <a:pt x="8381" y="8318"/>
                  </a:cubicBezTo>
                  <a:cubicBezTo>
                    <a:pt x="8255" y="8318"/>
                    <a:pt x="8192" y="8255"/>
                    <a:pt x="8066" y="8224"/>
                  </a:cubicBezTo>
                  <a:cubicBezTo>
                    <a:pt x="8021" y="8211"/>
                    <a:pt x="7976" y="8205"/>
                    <a:pt x="7931" y="8205"/>
                  </a:cubicBezTo>
                  <a:cubicBezTo>
                    <a:pt x="7752" y="8205"/>
                    <a:pt x="7580" y="8306"/>
                    <a:pt x="7530" y="8507"/>
                  </a:cubicBezTo>
                  <a:cubicBezTo>
                    <a:pt x="7435" y="8854"/>
                    <a:pt x="7089" y="9137"/>
                    <a:pt x="6742" y="9137"/>
                  </a:cubicBezTo>
                  <a:cubicBezTo>
                    <a:pt x="6270" y="9137"/>
                    <a:pt x="5892" y="8759"/>
                    <a:pt x="5892" y="8318"/>
                  </a:cubicBezTo>
                  <a:lnTo>
                    <a:pt x="5892" y="5073"/>
                  </a:lnTo>
                  <a:cubicBezTo>
                    <a:pt x="6364" y="5231"/>
                    <a:pt x="6742" y="5703"/>
                    <a:pt x="6742" y="6270"/>
                  </a:cubicBezTo>
                  <a:cubicBezTo>
                    <a:pt x="6742" y="6491"/>
                    <a:pt x="6931" y="6680"/>
                    <a:pt x="7120" y="6680"/>
                  </a:cubicBezTo>
                  <a:cubicBezTo>
                    <a:pt x="7341" y="6680"/>
                    <a:pt x="7530" y="6491"/>
                    <a:pt x="7530" y="6270"/>
                  </a:cubicBezTo>
                  <a:cubicBezTo>
                    <a:pt x="7530" y="5262"/>
                    <a:pt x="6805" y="4412"/>
                    <a:pt x="5860" y="4254"/>
                  </a:cubicBezTo>
                  <a:lnTo>
                    <a:pt x="5860" y="1734"/>
                  </a:lnTo>
                  <a:cubicBezTo>
                    <a:pt x="5860" y="1261"/>
                    <a:pt x="6207" y="915"/>
                    <a:pt x="6711" y="915"/>
                  </a:cubicBezTo>
                  <a:close/>
                  <a:moveTo>
                    <a:pt x="5514" y="9358"/>
                  </a:moveTo>
                  <a:cubicBezTo>
                    <a:pt x="5829" y="9736"/>
                    <a:pt x="6270" y="9925"/>
                    <a:pt x="6774" y="9925"/>
                  </a:cubicBezTo>
                  <a:lnTo>
                    <a:pt x="6774" y="10209"/>
                  </a:lnTo>
                  <a:lnTo>
                    <a:pt x="4285" y="10209"/>
                  </a:lnTo>
                  <a:lnTo>
                    <a:pt x="4285" y="9925"/>
                  </a:lnTo>
                  <a:cubicBezTo>
                    <a:pt x="4789" y="9925"/>
                    <a:pt x="5230" y="9673"/>
                    <a:pt x="5514" y="9358"/>
                  </a:cubicBezTo>
                  <a:close/>
                  <a:moveTo>
                    <a:pt x="6648" y="11028"/>
                  </a:moveTo>
                  <a:cubicBezTo>
                    <a:pt x="6522" y="11500"/>
                    <a:pt x="6049" y="11847"/>
                    <a:pt x="5514" y="11847"/>
                  </a:cubicBezTo>
                  <a:cubicBezTo>
                    <a:pt x="4978" y="11847"/>
                    <a:pt x="4537" y="11500"/>
                    <a:pt x="4316" y="11028"/>
                  </a:cubicBezTo>
                  <a:close/>
                  <a:moveTo>
                    <a:pt x="4285" y="1"/>
                  </a:moveTo>
                  <a:cubicBezTo>
                    <a:pt x="3686" y="1"/>
                    <a:pt x="3151" y="316"/>
                    <a:pt x="2867" y="820"/>
                  </a:cubicBezTo>
                  <a:cubicBezTo>
                    <a:pt x="2796" y="811"/>
                    <a:pt x="2724" y="806"/>
                    <a:pt x="2654" y="806"/>
                  </a:cubicBezTo>
                  <a:cubicBezTo>
                    <a:pt x="1762" y="806"/>
                    <a:pt x="977" y="1526"/>
                    <a:pt x="977" y="2490"/>
                  </a:cubicBezTo>
                  <a:lnTo>
                    <a:pt x="977" y="2679"/>
                  </a:lnTo>
                  <a:cubicBezTo>
                    <a:pt x="851" y="2742"/>
                    <a:pt x="756" y="2836"/>
                    <a:pt x="630" y="2962"/>
                  </a:cubicBezTo>
                  <a:cubicBezTo>
                    <a:pt x="63" y="3498"/>
                    <a:pt x="0" y="4286"/>
                    <a:pt x="347" y="4947"/>
                  </a:cubicBezTo>
                  <a:cubicBezTo>
                    <a:pt x="189" y="5199"/>
                    <a:pt x="126" y="5514"/>
                    <a:pt x="126" y="5766"/>
                  </a:cubicBezTo>
                  <a:cubicBezTo>
                    <a:pt x="126" y="6365"/>
                    <a:pt x="441" y="6932"/>
                    <a:pt x="945" y="7184"/>
                  </a:cubicBezTo>
                  <a:cubicBezTo>
                    <a:pt x="819" y="8192"/>
                    <a:pt x="1576" y="9043"/>
                    <a:pt x="2584" y="9043"/>
                  </a:cubicBezTo>
                  <a:lnTo>
                    <a:pt x="2836" y="9043"/>
                  </a:lnTo>
                  <a:cubicBezTo>
                    <a:pt x="2993" y="9326"/>
                    <a:pt x="3182" y="9515"/>
                    <a:pt x="3434" y="9673"/>
                  </a:cubicBezTo>
                  <a:lnTo>
                    <a:pt x="3434" y="10587"/>
                  </a:lnTo>
                  <a:cubicBezTo>
                    <a:pt x="3434" y="11721"/>
                    <a:pt x="4379" y="12666"/>
                    <a:pt x="5514" y="12666"/>
                  </a:cubicBezTo>
                  <a:cubicBezTo>
                    <a:pt x="6648" y="12666"/>
                    <a:pt x="7593" y="11721"/>
                    <a:pt x="7593" y="10587"/>
                  </a:cubicBezTo>
                  <a:lnTo>
                    <a:pt x="7593" y="9673"/>
                  </a:lnTo>
                  <a:cubicBezTo>
                    <a:pt x="7845" y="9515"/>
                    <a:pt x="8066" y="9326"/>
                    <a:pt x="8192" y="9043"/>
                  </a:cubicBezTo>
                  <a:lnTo>
                    <a:pt x="8444" y="9043"/>
                  </a:lnTo>
                  <a:cubicBezTo>
                    <a:pt x="9420" y="9043"/>
                    <a:pt x="10208" y="8129"/>
                    <a:pt x="10082" y="7153"/>
                  </a:cubicBezTo>
                  <a:cubicBezTo>
                    <a:pt x="10586" y="6869"/>
                    <a:pt x="10901" y="6333"/>
                    <a:pt x="10901" y="5735"/>
                  </a:cubicBezTo>
                  <a:cubicBezTo>
                    <a:pt x="10901" y="5451"/>
                    <a:pt x="10838" y="5136"/>
                    <a:pt x="10680" y="4916"/>
                  </a:cubicBezTo>
                  <a:cubicBezTo>
                    <a:pt x="11059" y="4317"/>
                    <a:pt x="10933" y="3498"/>
                    <a:pt x="10428" y="2962"/>
                  </a:cubicBezTo>
                  <a:cubicBezTo>
                    <a:pt x="10302" y="2836"/>
                    <a:pt x="10208" y="2742"/>
                    <a:pt x="10082" y="2679"/>
                  </a:cubicBezTo>
                  <a:lnTo>
                    <a:pt x="10082" y="2490"/>
                  </a:lnTo>
                  <a:cubicBezTo>
                    <a:pt x="10082" y="1576"/>
                    <a:pt x="9326" y="820"/>
                    <a:pt x="8444" y="820"/>
                  </a:cubicBezTo>
                  <a:lnTo>
                    <a:pt x="8192" y="820"/>
                  </a:lnTo>
                  <a:cubicBezTo>
                    <a:pt x="7908" y="316"/>
                    <a:pt x="7372" y="1"/>
                    <a:pt x="6774" y="1"/>
                  </a:cubicBezTo>
                  <a:cubicBezTo>
                    <a:pt x="6270" y="1"/>
                    <a:pt x="5829" y="222"/>
                    <a:pt x="5514" y="537"/>
                  </a:cubicBezTo>
                  <a:cubicBezTo>
                    <a:pt x="5199" y="190"/>
                    <a:pt x="4758" y="1"/>
                    <a:pt x="428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roup 954">
            <a:extLst>
              <a:ext uri="{FF2B5EF4-FFF2-40B4-BE49-F238E27FC236}">
                <a16:creationId xmlns:a16="http://schemas.microsoft.com/office/drawing/2014/main" id="{C80979A3-C6AC-88D3-4642-63755C185F96}"/>
              </a:ext>
            </a:extLst>
          </p:cNvPr>
          <p:cNvGrpSpPr/>
          <p:nvPr/>
        </p:nvGrpSpPr>
        <p:grpSpPr>
          <a:xfrm>
            <a:off x="2105410" y="1785140"/>
            <a:ext cx="6346512" cy="757850"/>
            <a:chOff x="2105410" y="1785140"/>
            <a:chExt cx="6346512" cy="757850"/>
          </a:xfrm>
        </p:grpSpPr>
        <p:grpSp>
          <p:nvGrpSpPr>
            <p:cNvPr id="10" name="Google Shape;686;p29">
              <a:extLst>
                <a:ext uri="{FF2B5EF4-FFF2-40B4-BE49-F238E27FC236}">
                  <a16:creationId xmlns:a16="http://schemas.microsoft.com/office/drawing/2014/main" id="{D6B3C04F-57FD-D239-0300-30E247508343}"/>
                </a:ext>
              </a:extLst>
            </p:cNvPr>
            <p:cNvGrpSpPr/>
            <p:nvPr/>
          </p:nvGrpSpPr>
          <p:grpSpPr>
            <a:xfrm>
              <a:off x="2105410" y="1785140"/>
              <a:ext cx="6346512" cy="757850"/>
              <a:chOff x="2608035" y="1680202"/>
              <a:chExt cx="6346512" cy="757850"/>
            </a:xfrm>
          </p:grpSpPr>
          <p:sp>
            <p:nvSpPr>
              <p:cNvPr id="18" name="Google Shape;687;p29">
                <a:extLst>
                  <a:ext uri="{FF2B5EF4-FFF2-40B4-BE49-F238E27FC236}">
                    <a16:creationId xmlns:a16="http://schemas.microsoft.com/office/drawing/2014/main" id="{78FA318A-5AC4-1CFA-43B7-C58CF3678ED5}"/>
                  </a:ext>
                </a:extLst>
              </p:cNvPr>
              <p:cNvSpPr/>
              <p:nvPr/>
            </p:nvSpPr>
            <p:spPr>
              <a:xfrm flipV="1">
                <a:off x="3275328" y="2086637"/>
                <a:ext cx="2323743" cy="58004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" fill="none" extrusionOk="0">
                    <a:moveTo>
                      <a:pt x="0" y="1"/>
                    </a:moveTo>
                    <a:lnTo>
                      <a:pt x="29504" y="1"/>
                    </a:lnTo>
                  </a:path>
                </a:pathLst>
              </a:custGeom>
              <a:noFill/>
              <a:ln w="33625" cap="rnd" cmpd="sng">
                <a:solidFill>
                  <a:schemeClr val="accent4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88;p29">
                <a:extLst>
                  <a:ext uri="{FF2B5EF4-FFF2-40B4-BE49-F238E27FC236}">
                    <a16:creationId xmlns:a16="http://schemas.microsoft.com/office/drawing/2014/main" id="{2951D255-7962-1710-2FD4-3A9661BA046F}"/>
                  </a:ext>
                </a:extLst>
              </p:cNvPr>
              <p:cNvSpPr/>
              <p:nvPr/>
            </p:nvSpPr>
            <p:spPr>
              <a:xfrm>
                <a:off x="2608035" y="1680202"/>
                <a:ext cx="656350" cy="7578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14" extrusionOk="0">
                    <a:moveTo>
                      <a:pt x="13133" y="1"/>
                    </a:moveTo>
                    <a:lnTo>
                      <a:pt x="1" y="7585"/>
                    </a:lnTo>
                    <a:lnTo>
                      <a:pt x="1" y="22742"/>
                    </a:lnTo>
                    <a:lnTo>
                      <a:pt x="13133" y="30314"/>
                    </a:lnTo>
                    <a:lnTo>
                      <a:pt x="26254" y="22742"/>
                    </a:lnTo>
                    <a:lnTo>
                      <a:pt x="26254" y="7585"/>
                    </a:ln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89;p29">
                <a:extLst>
                  <a:ext uri="{FF2B5EF4-FFF2-40B4-BE49-F238E27FC236}">
                    <a16:creationId xmlns:a16="http://schemas.microsoft.com/office/drawing/2014/main" id="{C2181FBF-E05A-6E26-7112-A6BB3A9ACEAE}"/>
                  </a:ext>
                </a:extLst>
              </p:cNvPr>
              <p:cNvSpPr/>
              <p:nvPr/>
            </p:nvSpPr>
            <p:spPr>
              <a:xfrm>
                <a:off x="2674969" y="1748869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8" y="0"/>
                    </a:moveTo>
                    <a:lnTo>
                      <a:pt x="0" y="6156"/>
                    </a:lnTo>
                    <a:lnTo>
                      <a:pt x="0" y="18467"/>
                    </a:lnTo>
                    <a:lnTo>
                      <a:pt x="10668" y="24634"/>
                    </a:lnTo>
                    <a:lnTo>
                      <a:pt x="21336" y="18467"/>
                    </a:lnTo>
                    <a:lnTo>
                      <a:pt x="21336" y="6156"/>
                    </a:lnTo>
                    <a:lnTo>
                      <a:pt x="106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692;p29">
                <a:extLst>
                  <a:ext uri="{FF2B5EF4-FFF2-40B4-BE49-F238E27FC236}">
                    <a16:creationId xmlns:a16="http://schemas.microsoft.com/office/drawing/2014/main" id="{D66EC0A6-BE25-4EC1-A1F9-25D9DD94E9D4}"/>
                  </a:ext>
                </a:extLst>
              </p:cNvPr>
              <p:cNvSpPr/>
              <p:nvPr/>
            </p:nvSpPr>
            <p:spPr>
              <a:xfrm>
                <a:off x="5525547" y="1843135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Demo Opportunities</a:t>
                </a:r>
              </a:p>
            </p:txBody>
          </p:sp>
        </p:grpSp>
        <p:grpSp>
          <p:nvGrpSpPr>
            <p:cNvPr id="943" name="Google Shape;14596;p79" descr="Chart with People">
              <a:extLst>
                <a:ext uri="{FF2B5EF4-FFF2-40B4-BE49-F238E27FC236}">
                  <a16:creationId xmlns:a16="http://schemas.microsoft.com/office/drawing/2014/main" id="{C1856D37-0A76-648E-F026-16915542DEE6}"/>
                </a:ext>
              </a:extLst>
            </p:cNvPr>
            <p:cNvGrpSpPr/>
            <p:nvPr/>
          </p:nvGrpSpPr>
          <p:grpSpPr>
            <a:xfrm>
              <a:off x="2282053" y="1968686"/>
              <a:ext cx="314006" cy="358229"/>
              <a:chOff x="-46753100" y="1965500"/>
              <a:chExt cx="263075" cy="300125"/>
            </a:xfrm>
            <a:solidFill>
              <a:schemeClr val="bg1"/>
            </a:solidFill>
          </p:grpSpPr>
          <p:sp>
            <p:nvSpPr>
              <p:cNvPr id="944" name="Google Shape;14597;p79">
                <a:extLst>
                  <a:ext uri="{FF2B5EF4-FFF2-40B4-BE49-F238E27FC236}">
                    <a16:creationId xmlns:a16="http://schemas.microsoft.com/office/drawing/2014/main" id="{78CE517A-5D03-C6FB-6442-03B540A46296}"/>
                  </a:ext>
                </a:extLst>
              </p:cNvPr>
              <p:cNvSpPr/>
              <p:nvPr/>
            </p:nvSpPr>
            <p:spPr>
              <a:xfrm>
                <a:off x="-46647575" y="2034825"/>
                <a:ext cx="535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143" extrusionOk="0">
                    <a:moveTo>
                      <a:pt x="1072" y="756"/>
                    </a:moveTo>
                    <a:cubicBezTo>
                      <a:pt x="1261" y="756"/>
                      <a:pt x="1418" y="914"/>
                      <a:pt x="1418" y="1103"/>
                    </a:cubicBezTo>
                    <a:cubicBezTo>
                      <a:pt x="1418" y="1323"/>
                      <a:pt x="1261" y="1481"/>
                      <a:pt x="1072" y="1481"/>
                    </a:cubicBezTo>
                    <a:cubicBezTo>
                      <a:pt x="883" y="1481"/>
                      <a:pt x="725" y="1323"/>
                      <a:pt x="725" y="1103"/>
                    </a:cubicBezTo>
                    <a:cubicBezTo>
                      <a:pt x="725" y="914"/>
                      <a:pt x="883" y="756"/>
                      <a:pt x="1072" y="756"/>
                    </a:cubicBezTo>
                    <a:close/>
                    <a:moveTo>
                      <a:pt x="1072" y="0"/>
                    </a:moveTo>
                    <a:cubicBezTo>
                      <a:pt x="473" y="0"/>
                      <a:pt x="1" y="473"/>
                      <a:pt x="1" y="1071"/>
                    </a:cubicBezTo>
                    <a:cubicBezTo>
                      <a:pt x="1" y="1670"/>
                      <a:pt x="473" y="2143"/>
                      <a:pt x="1072" y="2143"/>
                    </a:cubicBezTo>
                    <a:cubicBezTo>
                      <a:pt x="1670" y="2143"/>
                      <a:pt x="2143" y="1670"/>
                      <a:pt x="2143" y="1071"/>
                    </a:cubicBezTo>
                    <a:cubicBezTo>
                      <a:pt x="2143" y="473"/>
                      <a:pt x="1670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14598;p79">
                <a:extLst>
                  <a:ext uri="{FF2B5EF4-FFF2-40B4-BE49-F238E27FC236}">
                    <a16:creationId xmlns:a16="http://schemas.microsoft.com/office/drawing/2014/main" id="{7990FD77-39B6-FDEC-855A-5B34EC817E52}"/>
                  </a:ext>
                </a:extLst>
              </p:cNvPr>
              <p:cNvSpPr/>
              <p:nvPr/>
            </p:nvSpPr>
            <p:spPr>
              <a:xfrm>
                <a:off x="-46753100" y="1965500"/>
                <a:ext cx="263075" cy="300125"/>
              </a:xfrm>
              <a:custGeom>
                <a:avLst/>
                <a:gdLst/>
                <a:ahLst/>
                <a:cxnLst/>
                <a:rect l="l" t="t" r="r" b="b"/>
                <a:pathLst>
                  <a:path w="10523" h="12005" extrusionOk="0">
                    <a:moveTo>
                      <a:pt x="5293" y="694"/>
                    </a:moveTo>
                    <a:cubicBezTo>
                      <a:pt x="5765" y="694"/>
                      <a:pt x="6175" y="977"/>
                      <a:pt x="6270" y="1419"/>
                    </a:cubicBezTo>
                    <a:lnTo>
                      <a:pt x="4316" y="1419"/>
                    </a:lnTo>
                    <a:cubicBezTo>
                      <a:pt x="4442" y="977"/>
                      <a:pt x="4820" y="694"/>
                      <a:pt x="5293" y="694"/>
                    </a:cubicBezTo>
                    <a:close/>
                    <a:moveTo>
                      <a:pt x="3875" y="5766"/>
                    </a:moveTo>
                    <a:lnTo>
                      <a:pt x="5135" y="7026"/>
                    </a:lnTo>
                    <a:lnTo>
                      <a:pt x="2615" y="7026"/>
                    </a:lnTo>
                    <a:lnTo>
                      <a:pt x="3875" y="5766"/>
                    </a:lnTo>
                    <a:close/>
                    <a:moveTo>
                      <a:pt x="6679" y="5766"/>
                    </a:moveTo>
                    <a:lnTo>
                      <a:pt x="7939" y="7026"/>
                    </a:lnTo>
                    <a:lnTo>
                      <a:pt x="6144" y="7026"/>
                    </a:lnTo>
                    <a:lnTo>
                      <a:pt x="5797" y="6711"/>
                    </a:lnTo>
                    <a:lnTo>
                      <a:pt x="6679" y="5766"/>
                    </a:lnTo>
                    <a:close/>
                    <a:moveTo>
                      <a:pt x="8758" y="2112"/>
                    </a:moveTo>
                    <a:cubicBezTo>
                      <a:pt x="8947" y="2112"/>
                      <a:pt x="9105" y="2269"/>
                      <a:pt x="9105" y="2458"/>
                    </a:cubicBezTo>
                    <a:lnTo>
                      <a:pt x="9105" y="7089"/>
                    </a:lnTo>
                    <a:lnTo>
                      <a:pt x="8916" y="7089"/>
                    </a:lnTo>
                    <a:lnTo>
                      <a:pt x="6900" y="5073"/>
                    </a:lnTo>
                    <a:cubicBezTo>
                      <a:pt x="6825" y="4999"/>
                      <a:pt x="6744" y="4966"/>
                      <a:pt x="6662" y="4966"/>
                    </a:cubicBezTo>
                    <a:cubicBezTo>
                      <a:pt x="6571" y="4966"/>
                      <a:pt x="6479" y="5007"/>
                      <a:pt x="6396" y="5073"/>
                    </a:cubicBezTo>
                    <a:lnTo>
                      <a:pt x="5293" y="6239"/>
                    </a:lnTo>
                    <a:lnTo>
                      <a:pt x="4127" y="5073"/>
                    </a:lnTo>
                    <a:cubicBezTo>
                      <a:pt x="4064" y="5010"/>
                      <a:pt x="3970" y="4979"/>
                      <a:pt x="3871" y="4979"/>
                    </a:cubicBezTo>
                    <a:cubicBezTo>
                      <a:pt x="3773" y="4979"/>
                      <a:pt x="3670" y="5010"/>
                      <a:pt x="3592" y="5073"/>
                    </a:cubicBezTo>
                    <a:lnTo>
                      <a:pt x="1607" y="7089"/>
                    </a:lnTo>
                    <a:lnTo>
                      <a:pt x="1386" y="7089"/>
                    </a:lnTo>
                    <a:lnTo>
                      <a:pt x="1386" y="2458"/>
                    </a:lnTo>
                    <a:cubicBezTo>
                      <a:pt x="1449" y="2269"/>
                      <a:pt x="1607" y="2112"/>
                      <a:pt x="1764" y="2112"/>
                    </a:cubicBezTo>
                    <a:close/>
                    <a:moveTo>
                      <a:pt x="9168" y="7751"/>
                    </a:moveTo>
                    <a:lnTo>
                      <a:pt x="9168" y="8444"/>
                    </a:lnTo>
                    <a:lnTo>
                      <a:pt x="1449" y="8444"/>
                    </a:lnTo>
                    <a:lnTo>
                      <a:pt x="1449" y="7751"/>
                    </a:lnTo>
                    <a:close/>
                    <a:moveTo>
                      <a:pt x="7782" y="9137"/>
                    </a:moveTo>
                    <a:lnTo>
                      <a:pt x="7971" y="9830"/>
                    </a:lnTo>
                    <a:lnTo>
                      <a:pt x="2552" y="9830"/>
                    </a:lnTo>
                    <a:lnTo>
                      <a:pt x="2709" y="9137"/>
                    </a:lnTo>
                    <a:close/>
                    <a:moveTo>
                      <a:pt x="5261" y="1"/>
                    </a:moveTo>
                    <a:cubicBezTo>
                      <a:pt x="4411" y="1"/>
                      <a:pt x="3686" y="568"/>
                      <a:pt x="3529" y="1419"/>
                    </a:cubicBezTo>
                    <a:lnTo>
                      <a:pt x="1764" y="1419"/>
                    </a:lnTo>
                    <a:cubicBezTo>
                      <a:pt x="1166" y="1419"/>
                      <a:pt x="693" y="1891"/>
                      <a:pt x="693" y="2458"/>
                    </a:cubicBezTo>
                    <a:lnTo>
                      <a:pt x="693" y="8444"/>
                    </a:lnTo>
                    <a:lnTo>
                      <a:pt x="347" y="8444"/>
                    </a:lnTo>
                    <a:cubicBezTo>
                      <a:pt x="158" y="8444"/>
                      <a:pt x="0" y="8602"/>
                      <a:pt x="0" y="8822"/>
                    </a:cubicBezTo>
                    <a:cubicBezTo>
                      <a:pt x="0" y="9011"/>
                      <a:pt x="158" y="9169"/>
                      <a:pt x="347" y="9169"/>
                    </a:cubicBezTo>
                    <a:lnTo>
                      <a:pt x="1985" y="9169"/>
                    </a:lnTo>
                    <a:cubicBezTo>
                      <a:pt x="1922" y="9484"/>
                      <a:pt x="1481" y="11217"/>
                      <a:pt x="1418" y="11563"/>
                    </a:cubicBezTo>
                    <a:cubicBezTo>
                      <a:pt x="1355" y="11752"/>
                      <a:pt x="1481" y="11973"/>
                      <a:pt x="1670" y="12004"/>
                    </a:cubicBezTo>
                    <a:lnTo>
                      <a:pt x="1764" y="12004"/>
                    </a:lnTo>
                    <a:cubicBezTo>
                      <a:pt x="1922" y="12004"/>
                      <a:pt x="2079" y="11878"/>
                      <a:pt x="2111" y="11721"/>
                    </a:cubicBezTo>
                    <a:lnTo>
                      <a:pt x="2394" y="10586"/>
                    </a:lnTo>
                    <a:lnTo>
                      <a:pt x="8128" y="10586"/>
                    </a:lnTo>
                    <a:lnTo>
                      <a:pt x="8412" y="11721"/>
                    </a:lnTo>
                    <a:cubicBezTo>
                      <a:pt x="8443" y="11878"/>
                      <a:pt x="8601" y="12004"/>
                      <a:pt x="8758" y="12004"/>
                    </a:cubicBezTo>
                    <a:lnTo>
                      <a:pt x="8853" y="12004"/>
                    </a:lnTo>
                    <a:cubicBezTo>
                      <a:pt x="9042" y="11973"/>
                      <a:pt x="9168" y="11752"/>
                      <a:pt x="9105" y="11563"/>
                    </a:cubicBezTo>
                    <a:cubicBezTo>
                      <a:pt x="9042" y="11217"/>
                      <a:pt x="8601" y="9484"/>
                      <a:pt x="8538" y="9169"/>
                    </a:cubicBezTo>
                    <a:lnTo>
                      <a:pt x="10176" y="9169"/>
                    </a:lnTo>
                    <a:cubicBezTo>
                      <a:pt x="10365" y="9169"/>
                      <a:pt x="10523" y="9011"/>
                      <a:pt x="10523" y="8822"/>
                    </a:cubicBezTo>
                    <a:cubicBezTo>
                      <a:pt x="10523" y="8602"/>
                      <a:pt x="10365" y="8444"/>
                      <a:pt x="10176" y="8444"/>
                    </a:cubicBezTo>
                    <a:lnTo>
                      <a:pt x="9830" y="8444"/>
                    </a:lnTo>
                    <a:lnTo>
                      <a:pt x="9830" y="2458"/>
                    </a:lnTo>
                    <a:cubicBezTo>
                      <a:pt x="9830" y="1891"/>
                      <a:pt x="9357" y="1419"/>
                      <a:pt x="8758" y="1419"/>
                    </a:cubicBezTo>
                    <a:lnTo>
                      <a:pt x="6994" y="1419"/>
                    </a:lnTo>
                    <a:cubicBezTo>
                      <a:pt x="6837" y="631"/>
                      <a:pt x="6144" y="1"/>
                      <a:pt x="52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7" name="Group 956">
            <a:extLst>
              <a:ext uri="{FF2B5EF4-FFF2-40B4-BE49-F238E27FC236}">
                <a16:creationId xmlns:a16="http://schemas.microsoft.com/office/drawing/2014/main" id="{DCE91DEE-BBC5-42C1-CC8E-D06F63F702C1}"/>
              </a:ext>
            </a:extLst>
          </p:cNvPr>
          <p:cNvGrpSpPr/>
          <p:nvPr/>
        </p:nvGrpSpPr>
        <p:grpSpPr>
          <a:xfrm>
            <a:off x="2105410" y="3210683"/>
            <a:ext cx="6346512" cy="757850"/>
            <a:chOff x="2105410" y="3210683"/>
            <a:chExt cx="6346512" cy="757850"/>
          </a:xfrm>
        </p:grpSpPr>
        <p:grpSp>
          <p:nvGrpSpPr>
            <p:cNvPr id="27" name="Google Shape;701;p29">
              <a:extLst>
                <a:ext uri="{FF2B5EF4-FFF2-40B4-BE49-F238E27FC236}">
                  <a16:creationId xmlns:a16="http://schemas.microsoft.com/office/drawing/2014/main" id="{7F151DBF-6229-48FC-DE6D-554AB4223E9A}"/>
                </a:ext>
              </a:extLst>
            </p:cNvPr>
            <p:cNvGrpSpPr/>
            <p:nvPr/>
          </p:nvGrpSpPr>
          <p:grpSpPr>
            <a:xfrm>
              <a:off x="2105410" y="3210683"/>
              <a:ext cx="6346512" cy="757850"/>
              <a:chOff x="2608035" y="3270070"/>
              <a:chExt cx="6346512" cy="757850"/>
            </a:xfrm>
          </p:grpSpPr>
          <p:sp>
            <p:nvSpPr>
              <p:cNvPr id="28" name="Google Shape;702;p29">
                <a:extLst>
                  <a:ext uri="{FF2B5EF4-FFF2-40B4-BE49-F238E27FC236}">
                    <a16:creationId xmlns:a16="http://schemas.microsoft.com/office/drawing/2014/main" id="{2CF0598E-2F82-64C5-F7B9-EE305D5B2509}"/>
                  </a:ext>
                </a:extLst>
              </p:cNvPr>
              <p:cNvSpPr/>
              <p:nvPr/>
            </p:nvSpPr>
            <p:spPr>
              <a:xfrm>
                <a:off x="3247427" y="3643859"/>
                <a:ext cx="2280947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" fill="none" extrusionOk="0">
                    <a:moveTo>
                      <a:pt x="0" y="1"/>
                    </a:moveTo>
                    <a:lnTo>
                      <a:pt x="29504" y="1"/>
                    </a:lnTo>
                  </a:path>
                </a:pathLst>
              </a:custGeom>
              <a:noFill/>
              <a:ln w="33625" cap="rnd" cmpd="sng">
                <a:solidFill>
                  <a:schemeClr val="accent6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703;p29">
                <a:extLst>
                  <a:ext uri="{FF2B5EF4-FFF2-40B4-BE49-F238E27FC236}">
                    <a16:creationId xmlns:a16="http://schemas.microsoft.com/office/drawing/2014/main" id="{8C81DA8E-F218-8001-C632-13F838679404}"/>
                  </a:ext>
                </a:extLst>
              </p:cNvPr>
              <p:cNvSpPr/>
              <p:nvPr/>
            </p:nvSpPr>
            <p:spPr>
              <a:xfrm>
                <a:off x="2608035" y="3270070"/>
                <a:ext cx="656350" cy="7578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14" extrusionOk="0">
                    <a:moveTo>
                      <a:pt x="13133" y="0"/>
                    </a:moveTo>
                    <a:lnTo>
                      <a:pt x="1" y="7573"/>
                    </a:lnTo>
                    <a:lnTo>
                      <a:pt x="1" y="22729"/>
                    </a:lnTo>
                    <a:lnTo>
                      <a:pt x="13133" y="30313"/>
                    </a:lnTo>
                    <a:lnTo>
                      <a:pt x="26254" y="22729"/>
                    </a:lnTo>
                    <a:lnTo>
                      <a:pt x="26254" y="7573"/>
                    </a:lnTo>
                    <a:lnTo>
                      <a:pt x="13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04;p29">
                <a:extLst>
                  <a:ext uri="{FF2B5EF4-FFF2-40B4-BE49-F238E27FC236}">
                    <a16:creationId xmlns:a16="http://schemas.microsoft.com/office/drawing/2014/main" id="{3BBD30FE-7A41-2700-508E-920B2FC1EAE7}"/>
                  </a:ext>
                </a:extLst>
              </p:cNvPr>
              <p:cNvSpPr/>
              <p:nvPr/>
            </p:nvSpPr>
            <p:spPr>
              <a:xfrm>
                <a:off x="2671559" y="3350170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8" y="1"/>
                    </a:moveTo>
                    <a:lnTo>
                      <a:pt x="0" y="6156"/>
                    </a:lnTo>
                    <a:lnTo>
                      <a:pt x="0" y="18479"/>
                    </a:lnTo>
                    <a:lnTo>
                      <a:pt x="10668" y="24635"/>
                    </a:lnTo>
                    <a:lnTo>
                      <a:pt x="21336" y="18479"/>
                    </a:lnTo>
                    <a:lnTo>
                      <a:pt x="21336" y="6156"/>
                    </a:lnTo>
                    <a:lnTo>
                      <a:pt x="106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06;p29">
                <a:extLst>
                  <a:ext uri="{FF2B5EF4-FFF2-40B4-BE49-F238E27FC236}">
                    <a16:creationId xmlns:a16="http://schemas.microsoft.com/office/drawing/2014/main" id="{7A57A0B7-5BD7-FD09-876B-7F2254B21FF8}"/>
                  </a:ext>
                </a:extLst>
              </p:cNvPr>
              <p:cNvSpPr/>
              <p:nvPr/>
            </p:nvSpPr>
            <p:spPr>
              <a:xfrm>
                <a:off x="5525547" y="3460953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>
                    <a:solidFill>
                      <a:srgbClr val="FFFFFF"/>
                    </a:solidFill>
                    <a:latin typeface="Fira Sans Extra Condensed Medium"/>
                    <a:sym typeface="Fira Sans Extra Condensed Medium"/>
                  </a:rPr>
                  <a:t>Resource Sharing</a:t>
                </a:r>
                <a:endParaRPr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46" name="Google Shape;14703;p79" descr="Code Icon">
              <a:extLst>
                <a:ext uri="{FF2B5EF4-FFF2-40B4-BE49-F238E27FC236}">
                  <a16:creationId xmlns:a16="http://schemas.microsoft.com/office/drawing/2014/main" id="{A2AD17B3-6805-F33E-6B37-2022793A133F}"/>
                </a:ext>
              </a:extLst>
            </p:cNvPr>
            <p:cNvGrpSpPr/>
            <p:nvPr/>
          </p:nvGrpSpPr>
          <p:grpSpPr>
            <a:xfrm>
              <a:off x="2240835" y="3434664"/>
              <a:ext cx="358229" cy="314961"/>
              <a:chOff x="-45664625" y="2352225"/>
              <a:chExt cx="300125" cy="263875"/>
            </a:xfrm>
            <a:solidFill>
              <a:schemeClr val="bg1"/>
            </a:solidFill>
          </p:grpSpPr>
          <p:sp>
            <p:nvSpPr>
              <p:cNvPr id="947" name="Google Shape;14704;p79">
                <a:extLst>
                  <a:ext uri="{FF2B5EF4-FFF2-40B4-BE49-F238E27FC236}">
                    <a16:creationId xmlns:a16="http://schemas.microsoft.com/office/drawing/2014/main" id="{53BF55E2-D962-7DF6-5E2A-D402B82F8F7D}"/>
                  </a:ext>
                </a:extLst>
              </p:cNvPr>
              <p:cNvSpPr/>
              <p:nvPr/>
            </p:nvSpPr>
            <p:spPr>
              <a:xfrm>
                <a:off x="-45664625" y="2352225"/>
                <a:ext cx="300125" cy="263875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10555" extrusionOk="0">
                    <a:moveTo>
                      <a:pt x="10965" y="694"/>
                    </a:moveTo>
                    <a:cubicBezTo>
                      <a:pt x="11154" y="694"/>
                      <a:pt x="11311" y="851"/>
                      <a:pt x="11311" y="1072"/>
                    </a:cubicBezTo>
                    <a:lnTo>
                      <a:pt x="11311" y="2836"/>
                    </a:lnTo>
                    <a:lnTo>
                      <a:pt x="726" y="2836"/>
                    </a:lnTo>
                    <a:lnTo>
                      <a:pt x="726" y="1072"/>
                    </a:lnTo>
                    <a:cubicBezTo>
                      <a:pt x="694" y="851"/>
                      <a:pt x="852" y="694"/>
                      <a:pt x="1072" y="694"/>
                    </a:cubicBezTo>
                    <a:close/>
                    <a:moveTo>
                      <a:pt x="11311" y="3498"/>
                    </a:moveTo>
                    <a:lnTo>
                      <a:pt x="11311" y="9484"/>
                    </a:lnTo>
                    <a:cubicBezTo>
                      <a:pt x="11311" y="9673"/>
                      <a:pt x="11154" y="9830"/>
                      <a:pt x="10933" y="9830"/>
                    </a:cubicBezTo>
                    <a:lnTo>
                      <a:pt x="1072" y="9830"/>
                    </a:lnTo>
                    <a:cubicBezTo>
                      <a:pt x="852" y="9830"/>
                      <a:pt x="694" y="9673"/>
                      <a:pt x="694" y="9484"/>
                    </a:cubicBezTo>
                    <a:lnTo>
                      <a:pt x="694" y="3498"/>
                    </a:lnTo>
                    <a:close/>
                    <a:moveTo>
                      <a:pt x="1072" y="1"/>
                    </a:moveTo>
                    <a:cubicBezTo>
                      <a:pt x="473" y="1"/>
                      <a:pt x="1" y="473"/>
                      <a:pt x="1" y="1040"/>
                    </a:cubicBezTo>
                    <a:lnTo>
                      <a:pt x="1" y="9484"/>
                    </a:lnTo>
                    <a:cubicBezTo>
                      <a:pt x="1" y="10082"/>
                      <a:pt x="473" y="10555"/>
                      <a:pt x="1072" y="10555"/>
                    </a:cubicBezTo>
                    <a:lnTo>
                      <a:pt x="10933" y="10555"/>
                    </a:lnTo>
                    <a:cubicBezTo>
                      <a:pt x="11532" y="10555"/>
                      <a:pt x="12004" y="10082"/>
                      <a:pt x="12004" y="9484"/>
                    </a:cubicBezTo>
                    <a:lnTo>
                      <a:pt x="12004" y="1040"/>
                    </a:lnTo>
                    <a:cubicBezTo>
                      <a:pt x="11973" y="473"/>
                      <a:pt x="11500" y="1"/>
                      <a:pt x="109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14705;p79">
                <a:extLst>
                  <a:ext uri="{FF2B5EF4-FFF2-40B4-BE49-F238E27FC236}">
                    <a16:creationId xmlns:a16="http://schemas.microsoft.com/office/drawing/2014/main" id="{C28C666F-CE29-5C1E-34D9-E9A20697FABA}"/>
                  </a:ext>
                </a:extLst>
              </p:cNvPr>
              <p:cNvSpPr/>
              <p:nvPr/>
            </p:nvSpPr>
            <p:spPr>
              <a:xfrm>
                <a:off x="-45612625" y="2475100"/>
                <a:ext cx="551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3529" extrusionOk="0">
                    <a:moveTo>
                      <a:pt x="1808" y="0"/>
                    </a:moveTo>
                    <a:cubicBezTo>
                      <a:pt x="1717" y="0"/>
                      <a:pt x="1623" y="32"/>
                      <a:pt x="1544" y="95"/>
                    </a:cubicBezTo>
                    <a:lnTo>
                      <a:pt x="126" y="1513"/>
                    </a:lnTo>
                    <a:cubicBezTo>
                      <a:pt x="0" y="1607"/>
                      <a:pt x="0" y="1859"/>
                      <a:pt x="126" y="2017"/>
                    </a:cubicBezTo>
                    <a:lnTo>
                      <a:pt x="1544" y="3434"/>
                    </a:lnTo>
                    <a:cubicBezTo>
                      <a:pt x="1607" y="3497"/>
                      <a:pt x="1694" y="3529"/>
                      <a:pt x="1784" y="3529"/>
                    </a:cubicBezTo>
                    <a:cubicBezTo>
                      <a:pt x="1875" y="3529"/>
                      <a:pt x="1969" y="3497"/>
                      <a:pt x="2048" y="3434"/>
                    </a:cubicBezTo>
                    <a:cubicBezTo>
                      <a:pt x="2174" y="3308"/>
                      <a:pt x="2174" y="3088"/>
                      <a:pt x="2048" y="2930"/>
                    </a:cubicBezTo>
                    <a:lnTo>
                      <a:pt x="914" y="1765"/>
                    </a:lnTo>
                    <a:lnTo>
                      <a:pt x="2048" y="631"/>
                    </a:lnTo>
                    <a:cubicBezTo>
                      <a:pt x="2206" y="473"/>
                      <a:pt x="2206" y="252"/>
                      <a:pt x="2048" y="95"/>
                    </a:cubicBezTo>
                    <a:cubicBezTo>
                      <a:pt x="1985" y="32"/>
                      <a:pt x="1898" y="0"/>
                      <a:pt x="18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14706;p79">
                <a:extLst>
                  <a:ext uri="{FF2B5EF4-FFF2-40B4-BE49-F238E27FC236}">
                    <a16:creationId xmlns:a16="http://schemas.microsoft.com/office/drawing/2014/main" id="{CA7E72C8-4D40-5D54-EB69-9D3ADA28BE40}"/>
                  </a:ext>
                </a:extLst>
              </p:cNvPr>
              <p:cNvSpPr/>
              <p:nvPr/>
            </p:nvSpPr>
            <p:spPr>
              <a:xfrm>
                <a:off x="-45471650" y="2475100"/>
                <a:ext cx="543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3474" extrusionOk="0">
                    <a:moveTo>
                      <a:pt x="391" y="0"/>
                    </a:moveTo>
                    <a:cubicBezTo>
                      <a:pt x="300" y="0"/>
                      <a:pt x="205" y="32"/>
                      <a:pt x="127" y="95"/>
                    </a:cubicBezTo>
                    <a:cubicBezTo>
                      <a:pt x="1" y="189"/>
                      <a:pt x="1" y="441"/>
                      <a:pt x="127" y="599"/>
                    </a:cubicBezTo>
                    <a:lnTo>
                      <a:pt x="1261" y="1733"/>
                    </a:lnTo>
                    <a:lnTo>
                      <a:pt x="127" y="2867"/>
                    </a:lnTo>
                    <a:cubicBezTo>
                      <a:pt x="1" y="2993"/>
                      <a:pt x="1" y="3245"/>
                      <a:pt x="127" y="3403"/>
                    </a:cubicBezTo>
                    <a:cubicBezTo>
                      <a:pt x="174" y="3450"/>
                      <a:pt x="261" y="3474"/>
                      <a:pt x="355" y="3474"/>
                    </a:cubicBezTo>
                    <a:cubicBezTo>
                      <a:pt x="450" y="3474"/>
                      <a:pt x="552" y="3450"/>
                      <a:pt x="631" y="3403"/>
                    </a:cubicBezTo>
                    <a:lnTo>
                      <a:pt x="2048" y="1985"/>
                    </a:lnTo>
                    <a:cubicBezTo>
                      <a:pt x="2174" y="1859"/>
                      <a:pt x="2174" y="1607"/>
                      <a:pt x="2048" y="1450"/>
                    </a:cubicBezTo>
                    <a:lnTo>
                      <a:pt x="631" y="95"/>
                    </a:lnTo>
                    <a:cubicBezTo>
                      <a:pt x="568" y="32"/>
                      <a:pt x="481" y="0"/>
                      <a:pt x="3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14707;p79">
                <a:extLst>
                  <a:ext uri="{FF2B5EF4-FFF2-40B4-BE49-F238E27FC236}">
                    <a16:creationId xmlns:a16="http://schemas.microsoft.com/office/drawing/2014/main" id="{51A91735-1ED4-A185-0C3B-185A15175875}"/>
                  </a:ext>
                </a:extLst>
              </p:cNvPr>
              <p:cNvSpPr/>
              <p:nvPr/>
            </p:nvSpPr>
            <p:spPr>
              <a:xfrm>
                <a:off x="-45542525" y="2456975"/>
                <a:ext cx="55150" cy="12330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4932" extrusionOk="0">
                    <a:moveTo>
                      <a:pt x="1791" y="0"/>
                    </a:moveTo>
                    <a:cubicBezTo>
                      <a:pt x="1651" y="0"/>
                      <a:pt x="1529" y="108"/>
                      <a:pt x="1481" y="253"/>
                    </a:cubicBezTo>
                    <a:lnTo>
                      <a:pt x="63" y="4474"/>
                    </a:lnTo>
                    <a:cubicBezTo>
                      <a:pt x="0" y="4664"/>
                      <a:pt x="126" y="4853"/>
                      <a:pt x="315" y="4916"/>
                    </a:cubicBezTo>
                    <a:cubicBezTo>
                      <a:pt x="349" y="4927"/>
                      <a:pt x="382" y="4932"/>
                      <a:pt x="415" y="4932"/>
                    </a:cubicBezTo>
                    <a:cubicBezTo>
                      <a:pt x="567" y="4932"/>
                      <a:pt x="704" y="4819"/>
                      <a:pt x="756" y="4664"/>
                    </a:cubicBezTo>
                    <a:lnTo>
                      <a:pt x="2174" y="442"/>
                    </a:lnTo>
                    <a:cubicBezTo>
                      <a:pt x="2206" y="284"/>
                      <a:pt x="2111" y="95"/>
                      <a:pt x="1922" y="32"/>
                    </a:cubicBezTo>
                    <a:cubicBezTo>
                      <a:pt x="1878" y="10"/>
                      <a:pt x="1834" y="0"/>
                      <a:pt x="17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14708;p79">
                <a:extLst>
                  <a:ext uri="{FF2B5EF4-FFF2-40B4-BE49-F238E27FC236}">
                    <a16:creationId xmlns:a16="http://schemas.microsoft.com/office/drawing/2014/main" id="{044AD6CE-FC78-635F-2C71-F71572061400}"/>
                  </a:ext>
                </a:extLst>
              </p:cNvPr>
              <p:cNvSpPr/>
              <p:nvPr/>
            </p:nvSpPr>
            <p:spPr>
              <a:xfrm>
                <a:off x="-45541750" y="2386100"/>
                <a:ext cx="3547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5" extrusionOk="0">
                    <a:moveTo>
                      <a:pt x="347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32" y="567"/>
                      <a:pt x="221" y="725"/>
                      <a:pt x="347" y="725"/>
                    </a:cubicBezTo>
                    <a:lnTo>
                      <a:pt x="1072" y="725"/>
                    </a:lnTo>
                    <a:cubicBezTo>
                      <a:pt x="1261" y="725"/>
                      <a:pt x="1418" y="567"/>
                      <a:pt x="1418" y="378"/>
                    </a:cubicBezTo>
                    <a:cubicBezTo>
                      <a:pt x="1418" y="189"/>
                      <a:pt x="1261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14709;p79">
                <a:extLst>
                  <a:ext uri="{FF2B5EF4-FFF2-40B4-BE49-F238E27FC236}">
                    <a16:creationId xmlns:a16="http://schemas.microsoft.com/office/drawing/2014/main" id="{9F684B6B-45E1-0B51-FC2B-A2E04BB0C01D}"/>
                  </a:ext>
                </a:extLst>
              </p:cNvPr>
              <p:cNvSpPr/>
              <p:nvPr/>
            </p:nvSpPr>
            <p:spPr>
              <a:xfrm>
                <a:off x="-45488175" y="2386100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89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lnTo>
                      <a:pt x="1040" y="725"/>
                    </a:lnTo>
                    <a:cubicBezTo>
                      <a:pt x="1260" y="725"/>
                      <a:pt x="1418" y="567"/>
                      <a:pt x="1418" y="378"/>
                    </a:cubicBezTo>
                    <a:cubicBezTo>
                      <a:pt x="1418" y="189"/>
                      <a:pt x="1260" y="0"/>
                      <a:pt x="104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14710;p79">
                <a:extLst>
                  <a:ext uri="{FF2B5EF4-FFF2-40B4-BE49-F238E27FC236}">
                    <a16:creationId xmlns:a16="http://schemas.microsoft.com/office/drawing/2014/main" id="{5D491DD8-9CD7-9484-53C7-BBCE3670BA2A}"/>
                  </a:ext>
                </a:extLst>
              </p:cNvPr>
              <p:cNvSpPr/>
              <p:nvPr/>
            </p:nvSpPr>
            <p:spPr>
              <a:xfrm>
                <a:off x="-45436200" y="2386100"/>
                <a:ext cx="354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725" extrusionOk="0">
                    <a:moveTo>
                      <a:pt x="347" y="0"/>
                    </a:moveTo>
                    <a:cubicBezTo>
                      <a:pt x="158" y="0"/>
                      <a:pt x="0" y="189"/>
                      <a:pt x="0" y="378"/>
                    </a:cubicBezTo>
                    <a:cubicBezTo>
                      <a:pt x="32" y="567"/>
                      <a:pt x="189" y="725"/>
                      <a:pt x="347" y="725"/>
                    </a:cubicBezTo>
                    <a:lnTo>
                      <a:pt x="1072" y="725"/>
                    </a:lnTo>
                    <a:cubicBezTo>
                      <a:pt x="1261" y="725"/>
                      <a:pt x="1418" y="567"/>
                      <a:pt x="1418" y="378"/>
                    </a:cubicBezTo>
                    <a:cubicBezTo>
                      <a:pt x="1418" y="189"/>
                      <a:pt x="1261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8" name="Group 957">
            <a:extLst>
              <a:ext uri="{FF2B5EF4-FFF2-40B4-BE49-F238E27FC236}">
                <a16:creationId xmlns:a16="http://schemas.microsoft.com/office/drawing/2014/main" id="{10F9A3DA-1238-D39D-7E1F-6CA62F8D1351}"/>
              </a:ext>
            </a:extLst>
          </p:cNvPr>
          <p:cNvGrpSpPr/>
          <p:nvPr/>
        </p:nvGrpSpPr>
        <p:grpSpPr>
          <a:xfrm>
            <a:off x="1126031" y="3919915"/>
            <a:ext cx="6513587" cy="757550"/>
            <a:chOff x="1126031" y="3919915"/>
            <a:chExt cx="6513587" cy="757550"/>
          </a:xfrm>
        </p:grpSpPr>
        <p:grpSp>
          <p:nvGrpSpPr>
            <p:cNvPr id="896" name="Google Shape;708;p29">
              <a:extLst>
                <a:ext uri="{FF2B5EF4-FFF2-40B4-BE49-F238E27FC236}">
                  <a16:creationId xmlns:a16="http://schemas.microsoft.com/office/drawing/2014/main" id="{3C9CB836-203A-2621-CEEC-5F5D354C4EF6}"/>
                </a:ext>
              </a:extLst>
            </p:cNvPr>
            <p:cNvGrpSpPr/>
            <p:nvPr/>
          </p:nvGrpSpPr>
          <p:grpSpPr>
            <a:xfrm>
              <a:off x="1126031" y="3919915"/>
              <a:ext cx="6513587" cy="757550"/>
              <a:chOff x="1616828" y="3910449"/>
              <a:chExt cx="6513587" cy="757550"/>
            </a:xfrm>
          </p:grpSpPr>
          <p:sp>
            <p:nvSpPr>
              <p:cNvPr id="904" name="Google Shape;709;p29">
                <a:extLst>
                  <a:ext uri="{FF2B5EF4-FFF2-40B4-BE49-F238E27FC236}">
                    <a16:creationId xmlns:a16="http://schemas.microsoft.com/office/drawing/2014/main" id="{93EE51EB-FF0C-DDC4-1FC7-727F1F372C4E}"/>
                  </a:ext>
                </a:extLst>
              </p:cNvPr>
              <p:cNvSpPr/>
              <p:nvPr/>
            </p:nvSpPr>
            <p:spPr>
              <a:xfrm flipV="1">
                <a:off x="2282639" y="4228879"/>
                <a:ext cx="2492990" cy="65989"/>
              </a:xfrm>
              <a:custGeom>
                <a:avLst/>
                <a:gdLst/>
                <a:ahLst/>
                <a:cxnLst/>
                <a:rect l="l" t="t" r="r" b="b"/>
                <a:pathLst>
                  <a:path w="57615" h="1" fill="none" extrusionOk="0">
                    <a:moveTo>
                      <a:pt x="1" y="0"/>
                    </a:moveTo>
                    <a:lnTo>
                      <a:pt x="57615" y="0"/>
                    </a:lnTo>
                  </a:path>
                </a:pathLst>
              </a:custGeom>
              <a:noFill/>
              <a:ln w="33625" cap="rnd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05" name="Google Shape;710;p29">
                <a:extLst>
                  <a:ext uri="{FF2B5EF4-FFF2-40B4-BE49-F238E27FC236}">
                    <a16:creationId xmlns:a16="http://schemas.microsoft.com/office/drawing/2014/main" id="{53DCBB97-9E62-6C01-640A-CD57224BB1FA}"/>
                  </a:ext>
                </a:extLst>
              </p:cNvPr>
              <p:cNvSpPr/>
              <p:nvPr/>
            </p:nvSpPr>
            <p:spPr>
              <a:xfrm>
                <a:off x="1616828" y="3910449"/>
                <a:ext cx="656350" cy="757550"/>
              </a:xfrm>
              <a:custGeom>
                <a:avLst/>
                <a:gdLst/>
                <a:ahLst/>
                <a:cxnLst/>
                <a:rect l="l" t="t" r="r" b="b"/>
                <a:pathLst>
                  <a:path w="26254" h="30302" extrusionOk="0">
                    <a:moveTo>
                      <a:pt x="13133" y="0"/>
                    </a:moveTo>
                    <a:lnTo>
                      <a:pt x="0" y="7573"/>
                    </a:lnTo>
                    <a:lnTo>
                      <a:pt x="0" y="22729"/>
                    </a:lnTo>
                    <a:lnTo>
                      <a:pt x="13133" y="30302"/>
                    </a:lnTo>
                    <a:lnTo>
                      <a:pt x="26253" y="22729"/>
                    </a:lnTo>
                    <a:lnTo>
                      <a:pt x="26253" y="7573"/>
                    </a:lnTo>
                    <a:lnTo>
                      <a:pt x="131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711;p29">
                <a:extLst>
                  <a:ext uri="{FF2B5EF4-FFF2-40B4-BE49-F238E27FC236}">
                    <a16:creationId xmlns:a16="http://schemas.microsoft.com/office/drawing/2014/main" id="{34AD9B69-25EB-82EB-B308-6E241E8F6D9E}"/>
                  </a:ext>
                </a:extLst>
              </p:cNvPr>
              <p:cNvSpPr/>
              <p:nvPr/>
            </p:nvSpPr>
            <p:spPr>
              <a:xfrm>
                <a:off x="1678290" y="3981286"/>
                <a:ext cx="533425" cy="615875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24635" extrusionOk="0">
                    <a:moveTo>
                      <a:pt x="10669" y="0"/>
                    </a:moveTo>
                    <a:lnTo>
                      <a:pt x="1" y="6156"/>
                    </a:lnTo>
                    <a:lnTo>
                      <a:pt x="1" y="18479"/>
                    </a:lnTo>
                    <a:lnTo>
                      <a:pt x="10669" y="24634"/>
                    </a:lnTo>
                    <a:lnTo>
                      <a:pt x="21337" y="18479"/>
                    </a:lnTo>
                    <a:lnTo>
                      <a:pt x="21337" y="6156"/>
                    </a:lnTo>
                    <a:lnTo>
                      <a:pt x="106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713;p29">
                <a:extLst>
                  <a:ext uri="{FF2B5EF4-FFF2-40B4-BE49-F238E27FC236}">
                    <a16:creationId xmlns:a16="http://schemas.microsoft.com/office/drawing/2014/main" id="{9E748273-A286-77BD-A8A3-CE2EB1C61D95}"/>
                  </a:ext>
                </a:extLst>
              </p:cNvPr>
              <p:cNvSpPr/>
              <p:nvPr/>
            </p:nvSpPr>
            <p:spPr>
              <a:xfrm>
                <a:off x="4701415" y="4060624"/>
                <a:ext cx="3429000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0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Office Hours / Access to Experts</a:t>
                </a:r>
                <a:endParaRPr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54" name="Google Shape;14169;p78" descr="Person Sitting at Computer Icon&#10;">
              <a:extLst>
                <a:ext uri="{FF2B5EF4-FFF2-40B4-BE49-F238E27FC236}">
                  <a16:creationId xmlns:a16="http://schemas.microsoft.com/office/drawing/2014/main" id="{76DCEF6C-4365-2454-25A7-6E69B252F6DA}"/>
                </a:ext>
              </a:extLst>
            </p:cNvPr>
            <p:cNvSpPr/>
            <p:nvPr/>
          </p:nvSpPr>
          <p:spPr>
            <a:xfrm>
              <a:off x="1281322" y="4078405"/>
              <a:ext cx="354527" cy="356620"/>
            </a:xfrm>
            <a:custGeom>
              <a:avLst/>
              <a:gdLst/>
              <a:ahLst/>
              <a:cxnLst/>
              <a:rect l="l" t="t" r="r" b="b"/>
              <a:pathLst>
                <a:path w="11689" h="11758" extrusionOk="0">
                  <a:moveTo>
                    <a:pt x="8538" y="2747"/>
                  </a:moveTo>
                  <a:cubicBezTo>
                    <a:pt x="8727" y="2747"/>
                    <a:pt x="8853" y="2905"/>
                    <a:pt x="8853" y="3094"/>
                  </a:cubicBezTo>
                  <a:cubicBezTo>
                    <a:pt x="8885" y="3251"/>
                    <a:pt x="8727" y="3409"/>
                    <a:pt x="8538" y="3409"/>
                  </a:cubicBezTo>
                  <a:cubicBezTo>
                    <a:pt x="8444" y="3409"/>
                    <a:pt x="8381" y="3377"/>
                    <a:pt x="8286" y="3346"/>
                  </a:cubicBezTo>
                  <a:lnTo>
                    <a:pt x="8538" y="2747"/>
                  </a:lnTo>
                  <a:close/>
                  <a:moveTo>
                    <a:pt x="3277" y="1581"/>
                  </a:moveTo>
                  <a:cubicBezTo>
                    <a:pt x="3844" y="1581"/>
                    <a:pt x="4316" y="2023"/>
                    <a:pt x="4316" y="2590"/>
                  </a:cubicBezTo>
                  <a:cubicBezTo>
                    <a:pt x="4316" y="3157"/>
                    <a:pt x="3844" y="3598"/>
                    <a:pt x="3277" y="3598"/>
                  </a:cubicBezTo>
                  <a:cubicBezTo>
                    <a:pt x="2741" y="3598"/>
                    <a:pt x="2269" y="3157"/>
                    <a:pt x="2269" y="2590"/>
                  </a:cubicBezTo>
                  <a:cubicBezTo>
                    <a:pt x="2269" y="1991"/>
                    <a:pt x="2741" y="1581"/>
                    <a:pt x="3277" y="1581"/>
                  </a:cubicBezTo>
                  <a:close/>
                  <a:moveTo>
                    <a:pt x="9231" y="5457"/>
                  </a:moveTo>
                  <a:cubicBezTo>
                    <a:pt x="9672" y="5457"/>
                    <a:pt x="10050" y="5740"/>
                    <a:pt x="10208" y="6150"/>
                  </a:cubicBezTo>
                  <a:lnTo>
                    <a:pt x="8286" y="6150"/>
                  </a:lnTo>
                  <a:cubicBezTo>
                    <a:pt x="8412" y="5772"/>
                    <a:pt x="8759" y="5457"/>
                    <a:pt x="9231" y="5457"/>
                  </a:cubicBezTo>
                  <a:close/>
                  <a:moveTo>
                    <a:pt x="10932" y="6843"/>
                  </a:moveTo>
                  <a:lnTo>
                    <a:pt x="10932" y="7504"/>
                  </a:lnTo>
                  <a:lnTo>
                    <a:pt x="5262" y="7504"/>
                  </a:lnTo>
                  <a:lnTo>
                    <a:pt x="5262" y="6843"/>
                  </a:lnTo>
                  <a:close/>
                  <a:moveTo>
                    <a:pt x="3403" y="4291"/>
                  </a:moveTo>
                  <a:cubicBezTo>
                    <a:pt x="4064" y="4322"/>
                    <a:pt x="4631" y="4921"/>
                    <a:pt x="4631" y="5583"/>
                  </a:cubicBezTo>
                  <a:lnTo>
                    <a:pt x="4631" y="7725"/>
                  </a:lnTo>
                  <a:cubicBezTo>
                    <a:pt x="4348" y="7567"/>
                    <a:pt x="4033" y="7441"/>
                    <a:pt x="3686" y="7441"/>
                  </a:cubicBezTo>
                  <a:lnTo>
                    <a:pt x="3340" y="7441"/>
                  </a:lnTo>
                  <a:lnTo>
                    <a:pt x="3340" y="6402"/>
                  </a:lnTo>
                  <a:cubicBezTo>
                    <a:pt x="3340" y="6213"/>
                    <a:pt x="3182" y="6055"/>
                    <a:pt x="2962" y="6055"/>
                  </a:cubicBezTo>
                  <a:cubicBezTo>
                    <a:pt x="2773" y="6055"/>
                    <a:pt x="2615" y="6213"/>
                    <a:pt x="2615" y="6402"/>
                  </a:cubicBezTo>
                  <a:lnTo>
                    <a:pt x="2615" y="7788"/>
                  </a:lnTo>
                  <a:cubicBezTo>
                    <a:pt x="2615" y="7977"/>
                    <a:pt x="2773" y="8134"/>
                    <a:pt x="2962" y="8134"/>
                  </a:cubicBezTo>
                  <a:lnTo>
                    <a:pt x="3655" y="8134"/>
                  </a:lnTo>
                  <a:cubicBezTo>
                    <a:pt x="4064" y="8134"/>
                    <a:pt x="4474" y="8418"/>
                    <a:pt x="4600" y="8828"/>
                  </a:cubicBezTo>
                  <a:lnTo>
                    <a:pt x="1985" y="8828"/>
                  </a:lnTo>
                  <a:lnTo>
                    <a:pt x="1985" y="5583"/>
                  </a:lnTo>
                  <a:lnTo>
                    <a:pt x="2080" y="5583"/>
                  </a:lnTo>
                  <a:cubicBezTo>
                    <a:pt x="2080" y="5236"/>
                    <a:pt x="2237" y="4858"/>
                    <a:pt x="2458" y="4637"/>
                  </a:cubicBezTo>
                  <a:cubicBezTo>
                    <a:pt x="2741" y="4385"/>
                    <a:pt x="3056" y="4291"/>
                    <a:pt x="3403" y="4291"/>
                  </a:cubicBezTo>
                  <a:close/>
                  <a:moveTo>
                    <a:pt x="1040" y="4795"/>
                  </a:moveTo>
                  <a:cubicBezTo>
                    <a:pt x="1229" y="4795"/>
                    <a:pt x="1418" y="4952"/>
                    <a:pt x="1418" y="5141"/>
                  </a:cubicBezTo>
                  <a:lnTo>
                    <a:pt x="1418" y="9174"/>
                  </a:lnTo>
                  <a:lnTo>
                    <a:pt x="1418" y="9300"/>
                  </a:lnTo>
                  <a:cubicBezTo>
                    <a:pt x="1449" y="9458"/>
                    <a:pt x="1575" y="9521"/>
                    <a:pt x="1733" y="9521"/>
                  </a:cubicBezTo>
                  <a:lnTo>
                    <a:pt x="5860" y="9521"/>
                  </a:lnTo>
                  <a:cubicBezTo>
                    <a:pt x="6049" y="9521"/>
                    <a:pt x="6175" y="9678"/>
                    <a:pt x="6175" y="9836"/>
                  </a:cubicBezTo>
                  <a:lnTo>
                    <a:pt x="6175" y="10938"/>
                  </a:lnTo>
                  <a:lnTo>
                    <a:pt x="693" y="10938"/>
                  </a:lnTo>
                  <a:lnTo>
                    <a:pt x="693" y="5141"/>
                  </a:lnTo>
                  <a:cubicBezTo>
                    <a:pt x="693" y="4952"/>
                    <a:pt x="851" y="4795"/>
                    <a:pt x="1040" y="4795"/>
                  </a:cubicBezTo>
                  <a:close/>
                  <a:moveTo>
                    <a:pt x="7656" y="8197"/>
                  </a:moveTo>
                  <a:cubicBezTo>
                    <a:pt x="7971" y="8260"/>
                    <a:pt x="8254" y="8576"/>
                    <a:pt x="8254" y="8922"/>
                  </a:cubicBezTo>
                  <a:lnTo>
                    <a:pt x="8254" y="10938"/>
                  </a:lnTo>
                  <a:lnTo>
                    <a:pt x="6868" y="10938"/>
                  </a:lnTo>
                  <a:lnTo>
                    <a:pt x="6868" y="9836"/>
                  </a:lnTo>
                  <a:cubicBezTo>
                    <a:pt x="6868" y="9269"/>
                    <a:pt x="6396" y="8796"/>
                    <a:pt x="5860" y="8796"/>
                  </a:cubicBezTo>
                  <a:lnTo>
                    <a:pt x="5388" y="8796"/>
                  </a:lnTo>
                  <a:cubicBezTo>
                    <a:pt x="5356" y="8576"/>
                    <a:pt x="5230" y="8386"/>
                    <a:pt x="5104" y="8197"/>
                  </a:cubicBezTo>
                  <a:close/>
                  <a:moveTo>
                    <a:pt x="9185" y="1"/>
                  </a:moveTo>
                  <a:cubicBezTo>
                    <a:pt x="9049" y="1"/>
                    <a:pt x="8908" y="88"/>
                    <a:pt x="8885" y="227"/>
                  </a:cubicBezTo>
                  <a:lnTo>
                    <a:pt x="6837" y="5078"/>
                  </a:lnTo>
                  <a:cubicBezTo>
                    <a:pt x="6774" y="5236"/>
                    <a:pt x="6837" y="5457"/>
                    <a:pt x="7026" y="5520"/>
                  </a:cubicBezTo>
                  <a:cubicBezTo>
                    <a:pt x="7089" y="5520"/>
                    <a:pt x="7120" y="5551"/>
                    <a:pt x="7152" y="5551"/>
                  </a:cubicBezTo>
                  <a:cubicBezTo>
                    <a:pt x="7278" y="5551"/>
                    <a:pt x="7435" y="5457"/>
                    <a:pt x="7467" y="5362"/>
                  </a:cubicBezTo>
                  <a:lnTo>
                    <a:pt x="8034" y="4039"/>
                  </a:lnTo>
                  <a:cubicBezTo>
                    <a:pt x="8191" y="4133"/>
                    <a:pt x="8349" y="4165"/>
                    <a:pt x="8538" y="4165"/>
                  </a:cubicBezTo>
                  <a:cubicBezTo>
                    <a:pt x="8664" y="4165"/>
                    <a:pt x="8759" y="4133"/>
                    <a:pt x="8885" y="4133"/>
                  </a:cubicBezTo>
                  <a:lnTo>
                    <a:pt x="8885" y="4921"/>
                  </a:lnTo>
                  <a:cubicBezTo>
                    <a:pt x="8223" y="5047"/>
                    <a:pt x="7719" y="5583"/>
                    <a:pt x="7561" y="6244"/>
                  </a:cubicBezTo>
                  <a:lnTo>
                    <a:pt x="5293" y="6244"/>
                  </a:lnTo>
                  <a:lnTo>
                    <a:pt x="5293" y="5709"/>
                  </a:lnTo>
                  <a:cubicBezTo>
                    <a:pt x="5293" y="4984"/>
                    <a:pt x="4915" y="4354"/>
                    <a:pt x="4348" y="4007"/>
                  </a:cubicBezTo>
                  <a:cubicBezTo>
                    <a:pt x="4757" y="3692"/>
                    <a:pt x="4978" y="3220"/>
                    <a:pt x="4978" y="2653"/>
                  </a:cubicBezTo>
                  <a:cubicBezTo>
                    <a:pt x="4978" y="1707"/>
                    <a:pt x="4253" y="983"/>
                    <a:pt x="3308" y="983"/>
                  </a:cubicBezTo>
                  <a:cubicBezTo>
                    <a:pt x="2363" y="983"/>
                    <a:pt x="1607" y="1707"/>
                    <a:pt x="1607" y="2653"/>
                  </a:cubicBezTo>
                  <a:cubicBezTo>
                    <a:pt x="1607" y="3220"/>
                    <a:pt x="1890" y="3724"/>
                    <a:pt x="2269" y="4039"/>
                  </a:cubicBezTo>
                  <a:cubicBezTo>
                    <a:pt x="2143" y="4133"/>
                    <a:pt x="2080" y="4196"/>
                    <a:pt x="1985" y="4291"/>
                  </a:cubicBezTo>
                  <a:cubicBezTo>
                    <a:pt x="1922" y="4354"/>
                    <a:pt x="1827" y="4448"/>
                    <a:pt x="1764" y="4543"/>
                  </a:cubicBezTo>
                  <a:cubicBezTo>
                    <a:pt x="1575" y="4354"/>
                    <a:pt x="1323" y="4228"/>
                    <a:pt x="1008" y="4228"/>
                  </a:cubicBezTo>
                  <a:cubicBezTo>
                    <a:pt x="473" y="4228"/>
                    <a:pt x="0" y="4700"/>
                    <a:pt x="0" y="5268"/>
                  </a:cubicBezTo>
                  <a:lnTo>
                    <a:pt x="0" y="11411"/>
                  </a:lnTo>
                  <a:cubicBezTo>
                    <a:pt x="0" y="11600"/>
                    <a:pt x="158" y="11758"/>
                    <a:pt x="347" y="11758"/>
                  </a:cubicBezTo>
                  <a:lnTo>
                    <a:pt x="8570" y="11758"/>
                  </a:lnTo>
                  <a:cubicBezTo>
                    <a:pt x="8759" y="11758"/>
                    <a:pt x="8916" y="11600"/>
                    <a:pt x="8916" y="11411"/>
                  </a:cubicBezTo>
                  <a:lnTo>
                    <a:pt x="8916" y="9048"/>
                  </a:lnTo>
                  <a:cubicBezTo>
                    <a:pt x="8916" y="8765"/>
                    <a:pt x="8853" y="8544"/>
                    <a:pt x="8727" y="8292"/>
                  </a:cubicBezTo>
                  <a:lnTo>
                    <a:pt x="11342" y="8292"/>
                  </a:lnTo>
                  <a:cubicBezTo>
                    <a:pt x="11531" y="8292"/>
                    <a:pt x="11689" y="8134"/>
                    <a:pt x="11689" y="7945"/>
                  </a:cubicBezTo>
                  <a:lnTo>
                    <a:pt x="11689" y="6559"/>
                  </a:lnTo>
                  <a:cubicBezTo>
                    <a:pt x="11689" y="6339"/>
                    <a:pt x="11531" y="6181"/>
                    <a:pt x="11310" y="6181"/>
                  </a:cubicBezTo>
                  <a:lnTo>
                    <a:pt x="10901" y="6181"/>
                  </a:lnTo>
                  <a:cubicBezTo>
                    <a:pt x="10775" y="5520"/>
                    <a:pt x="10239" y="4984"/>
                    <a:pt x="9546" y="4826"/>
                  </a:cubicBezTo>
                  <a:lnTo>
                    <a:pt x="9546" y="3094"/>
                  </a:lnTo>
                  <a:cubicBezTo>
                    <a:pt x="9546" y="2621"/>
                    <a:pt x="9231" y="2243"/>
                    <a:pt x="8790" y="2117"/>
                  </a:cubicBezTo>
                  <a:lnTo>
                    <a:pt x="9515" y="447"/>
                  </a:lnTo>
                  <a:cubicBezTo>
                    <a:pt x="9578" y="290"/>
                    <a:pt x="9515" y="69"/>
                    <a:pt x="9326" y="38"/>
                  </a:cubicBezTo>
                  <a:cubicBezTo>
                    <a:pt x="9283" y="12"/>
                    <a:pt x="9234" y="1"/>
                    <a:pt x="918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952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EFA04E-BB2E-48B5-78F3-0BD70032D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ED7FF9-1220-29B6-B846-79D5A82CA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86A8B-7C07-A469-49FC-E800944DE2E4}"/>
              </a:ext>
            </a:extLst>
          </p:cNvPr>
          <p:cNvSpPr txBox="1"/>
          <p:nvPr/>
        </p:nvSpPr>
        <p:spPr>
          <a:xfrm>
            <a:off x="628650" y="1129553"/>
            <a:ext cx="8102974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Boyer, S. L., Edmondson, D. R., Artis, A. B., &amp; Fleming, D. (2014). Self-directed learning: A tool for lifelong learning.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Marketing Education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36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(1), 20-32.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Clardy, A. (2000). Learning on their own: Vocationally oriented self‐directed learning projects.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 Resource Development Quarterly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(2), 105-125.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Jong, T., Van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Joolingen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W. R.,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Swaak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J.,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Veermans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K., Limbach, R., King, S., &amp;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Gureghian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(1998). Self‐directed learning in simulation‐based discovery environments.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computer assisted learning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(3), 235-246.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E., Liew, J., &amp;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Willson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V. (2014). Effects of interactivity and instructional scaffolding on learning: Self-regulation in online video-based environments.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Computers &amp; Education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78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312-320.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Firat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M., SAKAR, N., &amp;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Yurdakul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I. K. (2016). WEB INTERFACE DESIGN PRINCIPLES FOR ADULTS'SELF-DIRECTED LEARNING.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Turkish Online Journal of Distance Education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Knowles, M. S. (1975). Self-directed learning: A guide for learners and teachers.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Lemmetty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S., &amp; Collin, K. (2020). Self-directed learning as a practice of workplace learning: Interpretative repertoires of self-directed learning in ICT work.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Vocations and Learning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(1), 47-70.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Loeng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 (2020). Self-directed learning: A core concept in adult education.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 Research International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Milligan, C., Fontana, R. P., Littlejohn, A., &amp;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Margaryan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(2015). Self-regulated learning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behaviour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the finance industry.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Journal of Workplace Learning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Quinney, K. L., Smith, S. D., &amp; Galbraith, Q. (2010). Bridging the gap: Self-directed staff technology training.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Technology and Libraries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(4), 205-213.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Raemdonck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I.,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Gijbels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D., &amp; Van Groen, W. (2014). The influence of job characteristics and self‐directed learning orientation on workplace learning.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Journal of Training and Development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(3), 188-203.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Raemdonck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I.,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Plomp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I., &amp; </a:t>
            </a: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Segers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(2008). Obsolete or up-to-date? The role of job characteristics and self-directed learning orientation.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4th EARLI SIG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Toh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W., &amp; Kirschner, D. (2020). Self-directed learning in video games, affordances and pedagogical implications for teaching and learning.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Computers &amp; Education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05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154</a:t>
            </a:r>
            <a:r>
              <a:rPr lang="en-US" sz="10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103912.</a:t>
            </a:r>
            <a:endParaRPr lang="en-US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45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B457D7C-CA94-714B-1CDE-787C78DE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oogle Shape;110;p16">
            <a:extLst>
              <a:ext uri="{FF2B5EF4-FFF2-40B4-BE49-F238E27FC236}">
                <a16:creationId xmlns:a16="http://schemas.microsoft.com/office/drawing/2014/main" id="{072EC680-6447-7FF6-7A73-CC2CB8BA8F00}"/>
              </a:ext>
            </a:extLst>
          </p:cNvPr>
          <p:cNvGrpSpPr/>
          <p:nvPr/>
        </p:nvGrpSpPr>
        <p:grpSpPr>
          <a:xfrm>
            <a:off x="852321" y="1885950"/>
            <a:ext cx="8221876" cy="1371600"/>
            <a:chOff x="2673625" y="934650"/>
            <a:chExt cx="5422363" cy="923575"/>
          </a:xfrm>
        </p:grpSpPr>
        <p:sp>
          <p:nvSpPr>
            <p:cNvPr id="4" name="Google Shape;111;p16">
              <a:extLst>
                <a:ext uri="{FF2B5EF4-FFF2-40B4-BE49-F238E27FC236}">
                  <a16:creationId xmlns:a16="http://schemas.microsoft.com/office/drawing/2014/main" id="{B6E65FEE-7C2B-97A0-8C85-E721E8DE9669}"/>
                </a:ext>
              </a:extLst>
            </p:cNvPr>
            <p:cNvSpPr txBox="1"/>
            <p:nvPr/>
          </p:nvSpPr>
          <p:spPr>
            <a:xfrm>
              <a:off x="2673625" y="1155725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35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" name="Google Shape;112;p16">
              <a:extLst>
                <a:ext uri="{FF2B5EF4-FFF2-40B4-BE49-F238E27FC236}">
                  <a16:creationId xmlns:a16="http://schemas.microsoft.com/office/drawing/2014/main" id="{0181C61C-AD97-69E5-A508-36FB58D1081A}"/>
                </a:ext>
              </a:extLst>
            </p:cNvPr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3;p16">
              <a:extLst>
                <a:ext uri="{FF2B5EF4-FFF2-40B4-BE49-F238E27FC236}">
                  <a16:creationId xmlns:a16="http://schemas.microsoft.com/office/drawing/2014/main" id="{024C977C-E994-B76C-EBDC-710E0E4FC9D9}"/>
                </a:ext>
              </a:extLst>
            </p:cNvPr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4;p16">
              <a:extLst>
                <a:ext uri="{FF2B5EF4-FFF2-40B4-BE49-F238E27FC236}">
                  <a16:creationId xmlns:a16="http://schemas.microsoft.com/office/drawing/2014/main" id="{FA7D65C2-D2A2-3995-8A26-6A225ADE115C}"/>
                </a:ext>
              </a:extLst>
            </p:cNvPr>
            <p:cNvSpPr/>
            <p:nvPr/>
          </p:nvSpPr>
          <p:spPr>
            <a:xfrm>
              <a:off x="3680099" y="1019625"/>
              <a:ext cx="4415889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Self-Directed Learning Overview</a:t>
              </a:r>
              <a:endParaRPr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5544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7B457D7C-CA94-714B-1CDE-787C78DEB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oogle Shape;659;p28">
            <a:extLst>
              <a:ext uri="{FF2B5EF4-FFF2-40B4-BE49-F238E27FC236}">
                <a16:creationId xmlns:a16="http://schemas.microsoft.com/office/drawing/2014/main" id="{472F0BB9-2B41-76EB-9CAB-80AC76389AC1}"/>
              </a:ext>
            </a:extLst>
          </p:cNvPr>
          <p:cNvGrpSpPr/>
          <p:nvPr/>
        </p:nvGrpSpPr>
        <p:grpSpPr>
          <a:xfrm>
            <a:off x="1913640" y="0"/>
            <a:ext cx="5316720" cy="1060693"/>
            <a:chOff x="1278288" y="800475"/>
            <a:chExt cx="3126959" cy="810150"/>
          </a:xfrm>
        </p:grpSpPr>
        <p:sp>
          <p:nvSpPr>
            <p:cNvPr id="9" name="Google Shape;660;p28">
              <a:extLst>
                <a:ext uri="{FF2B5EF4-FFF2-40B4-BE49-F238E27FC236}">
                  <a16:creationId xmlns:a16="http://schemas.microsoft.com/office/drawing/2014/main" id="{59B4478B-2971-A33E-A284-4FF809FC2449}"/>
                </a:ext>
              </a:extLst>
            </p:cNvPr>
            <p:cNvSpPr/>
            <p:nvPr/>
          </p:nvSpPr>
          <p:spPr>
            <a:xfrm>
              <a:off x="1278288" y="800475"/>
              <a:ext cx="839100" cy="698525"/>
            </a:xfrm>
            <a:custGeom>
              <a:avLst/>
              <a:gdLst/>
              <a:ahLst/>
              <a:cxnLst/>
              <a:rect l="l" t="t" r="r" b="b"/>
              <a:pathLst>
                <a:path w="33564" h="27941" extrusionOk="0">
                  <a:moveTo>
                    <a:pt x="6111" y="1"/>
                  </a:moveTo>
                  <a:cubicBezTo>
                    <a:pt x="3455" y="1"/>
                    <a:pt x="0" y="300"/>
                    <a:pt x="0" y="4593"/>
                  </a:cubicBezTo>
                  <a:lnTo>
                    <a:pt x="0" y="6200"/>
                  </a:lnTo>
                  <a:lnTo>
                    <a:pt x="0" y="27941"/>
                  </a:lnTo>
                  <a:cubicBezTo>
                    <a:pt x="0" y="23649"/>
                    <a:pt x="3455" y="23349"/>
                    <a:pt x="6111" y="23349"/>
                  </a:cubicBezTo>
                  <a:cubicBezTo>
                    <a:pt x="6542" y="23349"/>
                    <a:pt x="6952" y="23357"/>
                    <a:pt x="7323" y="23357"/>
                  </a:cubicBezTo>
                  <a:lnTo>
                    <a:pt x="7323" y="23345"/>
                  </a:lnTo>
                  <a:lnTo>
                    <a:pt x="21896" y="23345"/>
                  </a:lnTo>
                  <a:cubicBezTo>
                    <a:pt x="28337" y="23345"/>
                    <a:pt x="33564" y="18130"/>
                    <a:pt x="33564" y="11677"/>
                  </a:cubicBezTo>
                  <a:cubicBezTo>
                    <a:pt x="33564" y="5235"/>
                    <a:pt x="28337" y="9"/>
                    <a:pt x="21896" y="9"/>
                  </a:cubicBezTo>
                  <a:lnTo>
                    <a:pt x="7323" y="9"/>
                  </a:lnTo>
                  <a:cubicBezTo>
                    <a:pt x="6952" y="9"/>
                    <a:pt x="6542" y="1"/>
                    <a:pt x="6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661;p28">
              <a:extLst>
                <a:ext uri="{FF2B5EF4-FFF2-40B4-BE49-F238E27FC236}">
                  <a16:creationId xmlns:a16="http://schemas.microsoft.com/office/drawing/2014/main" id="{897E22BD-C145-A105-EF43-CB4B38185EDF}"/>
                </a:ext>
              </a:extLst>
            </p:cNvPr>
            <p:cNvSpPr/>
            <p:nvPr/>
          </p:nvSpPr>
          <p:spPr>
            <a:xfrm>
              <a:off x="1278300" y="911700"/>
              <a:ext cx="3126947" cy="698925"/>
            </a:xfrm>
            <a:custGeom>
              <a:avLst/>
              <a:gdLst/>
              <a:ahLst/>
              <a:cxnLst/>
              <a:rect l="l" t="t" r="r" b="b"/>
              <a:pathLst>
                <a:path w="116265" h="27957" extrusionOk="0">
                  <a:moveTo>
                    <a:pt x="0" y="1"/>
                  </a:moveTo>
                  <a:lnTo>
                    <a:pt x="0" y="21741"/>
                  </a:lnTo>
                  <a:lnTo>
                    <a:pt x="0" y="23361"/>
                  </a:lnTo>
                  <a:cubicBezTo>
                    <a:pt x="0" y="27653"/>
                    <a:pt x="3455" y="27952"/>
                    <a:pt x="6111" y="27952"/>
                  </a:cubicBezTo>
                  <a:cubicBezTo>
                    <a:pt x="6542" y="27952"/>
                    <a:pt x="6952" y="27945"/>
                    <a:pt x="7323" y="27945"/>
                  </a:cubicBezTo>
                  <a:lnTo>
                    <a:pt x="7323" y="27956"/>
                  </a:lnTo>
                  <a:lnTo>
                    <a:pt x="104597" y="27956"/>
                  </a:lnTo>
                  <a:cubicBezTo>
                    <a:pt x="111038" y="27956"/>
                    <a:pt x="116265" y="22730"/>
                    <a:pt x="116265" y="16276"/>
                  </a:cubicBezTo>
                  <a:cubicBezTo>
                    <a:pt x="116265" y="9835"/>
                    <a:pt x="111038" y="4608"/>
                    <a:pt x="104597" y="4608"/>
                  </a:cubicBezTo>
                  <a:lnTo>
                    <a:pt x="7323" y="4608"/>
                  </a:lnTo>
                  <a:lnTo>
                    <a:pt x="7323" y="4596"/>
                  </a:lnTo>
                  <a:cubicBezTo>
                    <a:pt x="6961" y="4596"/>
                    <a:pt x="6563" y="4604"/>
                    <a:pt x="6144" y="4604"/>
                  </a:cubicBezTo>
                  <a:cubicBezTo>
                    <a:pt x="3484" y="4604"/>
                    <a:pt x="0" y="431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62;p28">
              <a:extLst>
                <a:ext uri="{FF2B5EF4-FFF2-40B4-BE49-F238E27FC236}">
                  <a16:creationId xmlns:a16="http://schemas.microsoft.com/office/drawing/2014/main" id="{B2A125C9-BF29-5CD1-4F1D-7561B969975D}"/>
                </a:ext>
              </a:extLst>
            </p:cNvPr>
            <p:cNvSpPr/>
            <p:nvPr/>
          </p:nvSpPr>
          <p:spPr>
            <a:xfrm>
              <a:off x="1278288" y="950100"/>
              <a:ext cx="863225" cy="583725"/>
            </a:xfrm>
            <a:custGeom>
              <a:avLst/>
              <a:gdLst/>
              <a:ahLst/>
              <a:cxnLst/>
              <a:rect l="l" t="t" r="r" b="b"/>
              <a:pathLst>
                <a:path w="34529" h="23349" extrusionOk="0">
                  <a:moveTo>
                    <a:pt x="179" y="1"/>
                  </a:moveTo>
                  <a:cubicBezTo>
                    <a:pt x="60" y="441"/>
                    <a:pt x="0" y="929"/>
                    <a:pt x="0" y="1513"/>
                  </a:cubicBezTo>
                  <a:lnTo>
                    <a:pt x="0" y="3120"/>
                  </a:lnTo>
                  <a:lnTo>
                    <a:pt x="0" y="20205"/>
                  </a:lnTo>
                  <a:lnTo>
                    <a:pt x="0" y="21825"/>
                  </a:lnTo>
                  <a:cubicBezTo>
                    <a:pt x="0" y="22396"/>
                    <a:pt x="60" y="22908"/>
                    <a:pt x="179" y="23349"/>
                  </a:cubicBezTo>
                  <a:cubicBezTo>
                    <a:pt x="934" y="20479"/>
                    <a:pt x="3946" y="20258"/>
                    <a:pt x="6319" y="20258"/>
                  </a:cubicBezTo>
                  <a:cubicBezTo>
                    <a:pt x="6752" y="20258"/>
                    <a:pt x="7164" y="20265"/>
                    <a:pt x="7537" y="20265"/>
                  </a:cubicBezTo>
                  <a:lnTo>
                    <a:pt x="22527" y="20265"/>
                  </a:lnTo>
                  <a:cubicBezTo>
                    <a:pt x="29159" y="20265"/>
                    <a:pt x="34528" y="15038"/>
                    <a:pt x="34528" y="8597"/>
                  </a:cubicBezTo>
                  <a:cubicBezTo>
                    <a:pt x="34528" y="6597"/>
                    <a:pt x="34016" y="4715"/>
                    <a:pt x="33112" y="3072"/>
                  </a:cubicBezTo>
                  <a:lnTo>
                    <a:pt x="7323" y="3072"/>
                  </a:lnTo>
                  <a:lnTo>
                    <a:pt x="7323" y="3060"/>
                  </a:lnTo>
                  <a:cubicBezTo>
                    <a:pt x="6959" y="3060"/>
                    <a:pt x="6557" y="3068"/>
                    <a:pt x="6134" y="3068"/>
                  </a:cubicBezTo>
                  <a:cubicBezTo>
                    <a:pt x="3834" y="3068"/>
                    <a:pt x="923" y="2847"/>
                    <a:pt x="179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63;p28">
              <a:extLst>
                <a:ext uri="{FF2B5EF4-FFF2-40B4-BE49-F238E27FC236}">
                  <a16:creationId xmlns:a16="http://schemas.microsoft.com/office/drawing/2014/main" id="{291377C3-F54C-287C-558A-1A2D7CE4D76C}"/>
                </a:ext>
              </a:extLst>
            </p:cNvPr>
            <p:cNvSpPr/>
            <p:nvPr/>
          </p:nvSpPr>
          <p:spPr>
            <a:xfrm>
              <a:off x="1278288" y="812400"/>
              <a:ext cx="839100" cy="698800"/>
            </a:xfrm>
            <a:custGeom>
              <a:avLst/>
              <a:gdLst/>
              <a:ahLst/>
              <a:cxnLst/>
              <a:rect l="l" t="t" r="r" b="b"/>
              <a:pathLst>
                <a:path w="33564" h="27952" extrusionOk="0">
                  <a:moveTo>
                    <a:pt x="6144" y="1"/>
                  </a:moveTo>
                  <a:cubicBezTo>
                    <a:pt x="3484" y="1"/>
                    <a:pt x="0" y="294"/>
                    <a:pt x="0" y="4604"/>
                  </a:cubicBezTo>
                  <a:lnTo>
                    <a:pt x="0" y="6211"/>
                  </a:lnTo>
                  <a:lnTo>
                    <a:pt x="0" y="27952"/>
                  </a:lnTo>
                  <a:cubicBezTo>
                    <a:pt x="0" y="23660"/>
                    <a:pt x="3455" y="23360"/>
                    <a:pt x="6111" y="23360"/>
                  </a:cubicBezTo>
                  <a:cubicBezTo>
                    <a:pt x="6542" y="23360"/>
                    <a:pt x="6952" y="23368"/>
                    <a:pt x="7323" y="23368"/>
                  </a:cubicBezTo>
                  <a:lnTo>
                    <a:pt x="7323" y="23356"/>
                  </a:lnTo>
                  <a:lnTo>
                    <a:pt x="21896" y="23356"/>
                  </a:lnTo>
                  <a:cubicBezTo>
                    <a:pt x="28337" y="23356"/>
                    <a:pt x="33564" y="18129"/>
                    <a:pt x="33564" y="11688"/>
                  </a:cubicBezTo>
                  <a:cubicBezTo>
                    <a:pt x="33564" y="5235"/>
                    <a:pt x="28337" y="8"/>
                    <a:pt x="21896" y="8"/>
                  </a:cubicBezTo>
                  <a:lnTo>
                    <a:pt x="7323" y="8"/>
                  </a:lnTo>
                  <a:cubicBezTo>
                    <a:pt x="6961" y="8"/>
                    <a:pt x="6563" y="1"/>
                    <a:pt x="614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664;p28" descr="Speech Bubble">
              <a:extLst>
                <a:ext uri="{FF2B5EF4-FFF2-40B4-BE49-F238E27FC236}">
                  <a16:creationId xmlns:a16="http://schemas.microsoft.com/office/drawing/2014/main" id="{781AAE69-BC49-241A-63D7-28500509CB33}"/>
                </a:ext>
              </a:extLst>
            </p:cNvPr>
            <p:cNvSpPr/>
            <p:nvPr/>
          </p:nvSpPr>
          <p:spPr>
            <a:xfrm>
              <a:off x="3872250" y="1102000"/>
              <a:ext cx="434700" cy="43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665;p28">
              <a:extLst>
                <a:ext uri="{FF2B5EF4-FFF2-40B4-BE49-F238E27FC236}">
                  <a16:creationId xmlns:a16="http://schemas.microsoft.com/office/drawing/2014/main" id="{E53E0B50-2EB2-DAE8-6072-A01F8A242CB5}"/>
                </a:ext>
              </a:extLst>
            </p:cNvPr>
            <p:cNvSpPr/>
            <p:nvPr/>
          </p:nvSpPr>
          <p:spPr>
            <a:xfrm>
              <a:off x="2258838" y="1183750"/>
              <a:ext cx="123600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3200" dirty="0">
                  <a:solidFill>
                    <a:schemeClr val="lt1"/>
                  </a:solidFill>
                  <a:latin typeface="Fira Sans Extra Condensed Medium"/>
                  <a:sym typeface="Fira Sans Extra Condensed Medium"/>
                </a:rPr>
                <a:t>Question</a:t>
              </a:r>
              <a:endParaRPr sz="3600" dirty="0">
                <a:solidFill>
                  <a:schemeClr val="lt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370CC13-BB1A-BD61-4BF8-0EECA34522F4}"/>
              </a:ext>
            </a:extLst>
          </p:cNvPr>
          <p:cNvSpPr txBox="1"/>
          <p:nvPr/>
        </p:nvSpPr>
        <p:spPr>
          <a:xfrm>
            <a:off x="1070304" y="2310140"/>
            <a:ext cx="7003392" cy="523220"/>
          </a:xfrm>
          <a:prstGeom prst="rect">
            <a:avLst/>
          </a:prstGeom>
          <a:solidFill>
            <a:srgbClr val="F1F1F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What does self-directed learning mean to you?</a:t>
            </a:r>
          </a:p>
        </p:txBody>
      </p:sp>
      <p:grpSp>
        <p:nvGrpSpPr>
          <p:cNvPr id="24" name="Google Shape;13538;p76">
            <a:extLst>
              <a:ext uri="{FF2B5EF4-FFF2-40B4-BE49-F238E27FC236}">
                <a16:creationId xmlns:a16="http://schemas.microsoft.com/office/drawing/2014/main" id="{1D5657E5-20FC-83C6-ADF0-4B1EE46B7AF1}"/>
              </a:ext>
            </a:extLst>
          </p:cNvPr>
          <p:cNvGrpSpPr/>
          <p:nvPr/>
        </p:nvGrpSpPr>
        <p:grpSpPr>
          <a:xfrm>
            <a:off x="6503549" y="493442"/>
            <a:ext cx="380241" cy="371793"/>
            <a:chOff x="-42430625" y="1949750"/>
            <a:chExt cx="322950" cy="315775"/>
          </a:xfrm>
          <a:solidFill>
            <a:schemeClr val="accent1"/>
          </a:solidFill>
        </p:grpSpPr>
        <p:sp>
          <p:nvSpPr>
            <p:cNvPr id="25" name="Google Shape;13539;p76">
              <a:extLst>
                <a:ext uri="{FF2B5EF4-FFF2-40B4-BE49-F238E27FC236}">
                  <a16:creationId xmlns:a16="http://schemas.microsoft.com/office/drawing/2014/main" id="{5E9DB493-29E6-E796-60BC-C34FD71C9D72}"/>
                </a:ext>
              </a:extLst>
            </p:cNvPr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40;p76">
              <a:extLst>
                <a:ext uri="{FF2B5EF4-FFF2-40B4-BE49-F238E27FC236}">
                  <a16:creationId xmlns:a16="http://schemas.microsoft.com/office/drawing/2014/main" id="{70E377C5-7EA4-0B90-2BC9-0E74DE720A1D}"/>
                </a:ext>
              </a:extLst>
            </p:cNvPr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41;p76">
              <a:extLst>
                <a:ext uri="{FF2B5EF4-FFF2-40B4-BE49-F238E27FC236}">
                  <a16:creationId xmlns:a16="http://schemas.microsoft.com/office/drawing/2014/main" id="{2D780647-37C2-9BED-BA41-9A6F077DDCBA}"/>
                </a:ext>
              </a:extLst>
            </p:cNvPr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42;p76">
              <a:extLst>
                <a:ext uri="{FF2B5EF4-FFF2-40B4-BE49-F238E27FC236}">
                  <a16:creationId xmlns:a16="http://schemas.microsoft.com/office/drawing/2014/main" id="{B6626016-A814-6EAE-6145-7DF6EAACF9B3}"/>
                </a:ext>
              </a:extLst>
            </p:cNvPr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3980;p77" descr="Asking Question Icon">
            <a:extLst>
              <a:ext uri="{FF2B5EF4-FFF2-40B4-BE49-F238E27FC236}">
                <a16:creationId xmlns:a16="http://schemas.microsoft.com/office/drawing/2014/main" id="{56069D8C-526B-C850-9AB0-25B7DB47EA5B}"/>
              </a:ext>
            </a:extLst>
          </p:cNvPr>
          <p:cNvGrpSpPr/>
          <p:nvPr/>
        </p:nvGrpSpPr>
        <p:grpSpPr>
          <a:xfrm>
            <a:off x="2447437" y="195896"/>
            <a:ext cx="457200" cy="457200"/>
            <a:chOff x="683125" y="1955275"/>
            <a:chExt cx="299325" cy="294600"/>
          </a:xfrm>
          <a:solidFill>
            <a:schemeClr val="bg1"/>
          </a:solidFill>
        </p:grpSpPr>
        <p:sp>
          <p:nvSpPr>
            <p:cNvPr id="30" name="Google Shape;13981;p77">
              <a:extLst>
                <a:ext uri="{FF2B5EF4-FFF2-40B4-BE49-F238E27FC236}">
                  <a16:creationId xmlns:a16="http://schemas.microsoft.com/office/drawing/2014/main" id="{F759312E-937D-454D-99E3-D762FE2BDB90}"/>
                </a:ext>
              </a:extLst>
            </p:cNvPr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982;p77">
              <a:extLst>
                <a:ext uri="{FF2B5EF4-FFF2-40B4-BE49-F238E27FC236}">
                  <a16:creationId xmlns:a16="http://schemas.microsoft.com/office/drawing/2014/main" id="{C3061442-56FA-7EFE-0569-3786AC460039}"/>
                </a:ext>
              </a:extLst>
            </p:cNvPr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983;p77">
              <a:extLst>
                <a:ext uri="{FF2B5EF4-FFF2-40B4-BE49-F238E27FC236}">
                  <a16:creationId xmlns:a16="http://schemas.microsoft.com/office/drawing/2014/main" id="{094AC6F8-9D72-0A67-C843-FBBDD7D7B298}"/>
                </a:ext>
              </a:extLst>
            </p:cNvPr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984;p77">
              <a:extLst>
                <a:ext uri="{FF2B5EF4-FFF2-40B4-BE49-F238E27FC236}">
                  <a16:creationId xmlns:a16="http://schemas.microsoft.com/office/drawing/2014/main" id="{F0C15868-E995-64C6-3A66-3A1682BAB648}"/>
                </a:ext>
              </a:extLst>
            </p:cNvPr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535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231F5D8-4CDB-CD7F-C743-A42E42878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54" name="Google Shape;1254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Self-Directed Learning?</a:t>
            </a:r>
            <a:endParaRPr dirty="0"/>
          </a:p>
        </p:txBody>
      </p:sp>
      <p:cxnSp>
        <p:nvCxnSpPr>
          <p:cNvPr id="1255" name="Google Shape;1255;p41"/>
          <p:cNvCxnSpPr>
            <a:cxnSpLocks/>
          </p:cNvCxnSpPr>
          <p:nvPr/>
        </p:nvCxnSpPr>
        <p:spPr>
          <a:xfrm rot="16200000" flipH="1" flipV="1">
            <a:off x="828669" y="508513"/>
            <a:ext cx="61861" cy="2455500"/>
          </a:xfrm>
          <a:prstGeom prst="bentConnector4">
            <a:avLst>
              <a:gd name="adj1" fmla="val -369538"/>
              <a:gd name="adj2" fmla="val 6701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1257" name="Google Shape;1257;p41"/>
          <p:cNvGrpSpPr/>
          <p:nvPr/>
        </p:nvGrpSpPr>
        <p:grpSpPr>
          <a:xfrm>
            <a:off x="244963" y="1728933"/>
            <a:ext cx="4483107" cy="3037101"/>
            <a:chOff x="1532423" y="2417456"/>
            <a:chExt cx="3219459" cy="1885429"/>
          </a:xfrm>
        </p:grpSpPr>
        <p:sp>
          <p:nvSpPr>
            <p:cNvPr id="1256" name="Google Shape;1256;p41"/>
            <p:cNvSpPr/>
            <p:nvPr/>
          </p:nvSpPr>
          <p:spPr>
            <a:xfrm>
              <a:off x="1532423" y="2429612"/>
              <a:ext cx="1969977" cy="18732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58" name="Google Shape;1258;p41"/>
            <p:cNvCxnSpPr>
              <a:cxnSpLocks/>
              <a:stCxn id="1256" idx="1"/>
              <a:endCxn id="1259" idx="2"/>
            </p:cNvCxnSpPr>
            <p:nvPr/>
          </p:nvCxnSpPr>
          <p:spPr>
            <a:xfrm rot="10800000" flipH="1" flipV="1">
              <a:off x="1532423" y="3366248"/>
              <a:ext cx="3219459" cy="936319"/>
            </a:xfrm>
            <a:prstGeom prst="bentConnector4">
              <a:avLst>
                <a:gd name="adj1" fmla="val -5099"/>
                <a:gd name="adj2" fmla="val 115191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60" name="Google Shape;1260;p41"/>
            <p:cNvSpPr txBox="1"/>
            <p:nvPr/>
          </p:nvSpPr>
          <p:spPr>
            <a:xfrm>
              <a:off x="1696225" y="2417456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Knowles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1" name="Google Shape;1261;p41"/>
            <p:cNvSpPr txBox="1"/>
            <p:nvPr/>
          </p:nvSpPr>
          <p:spPr>
            <a:xfrm>
              <a:off x="1561988" y="2765456"/>
              <a:ext cx="1670700" cy="1424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It is a process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Individual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Can include others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Identify learning needs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Develop learning goals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Find Resrouces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Select and implement learning strategies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Determine how to measure outcomes.</a:t>
              </a:r>
              <a:endParaRPr sz="14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1262" name="Google Shape;1262;p41"/>
          <p:cNvGrpSpPr/>
          <p:nvPr/>
        </p:nvGrpSpPr>
        <p:grpSpPr>
          <a:xfrm>
            <a:off x="3356470" y="1728933"/>
            <a:ext cx="4318501" cy="3019546"/>
            <a:chOff x="3746330" y="1403684"/>
            <a:chExt cx="3727547" cy="2972512"/>
          </a:xfrm>
        </p:grpSpPr>
        <p:sp>
          <p:nvSpPr>
            <p:cNvPr id="1259" name="Google Shape;1259;p41"/>
            <p:cNvSpPr/>
            <p:nvPr/>
          </p:nvSpPr>
          <p:spPr>
            <a:xfrm>
              <a:off x="3746330" y="1405679"/>
              <a:ext cx="2367813" cy="2970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63" name="Google Shape;1263;p41"/>
            <p:cNvCxnSpPr>
              <a:cxnSpLocks/>
              <a:stCxn id="1259" idx="1"/>
              <a:endCxn id="1264" idx="0"/>
            </p:cNvCxnSpPr>
            <p:nvPr/>
          </p:nvCxnSpPr>
          <p:spPr>
            <a:xfrm rot="10800000" flipH="1">
              <a:off x="3746330" y="1403684"/>
              <a:ext cx="3727547" cy="1487253"/>
            </a:xfrm>
            <a:prstGeom prst="bentConnector4">
              <a:avLst>
                <a:gd name="adj1" fmla="val -5294"/>
                <a:gd name="adj2" fmla="val 115131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65" name="Google Shape;1265;p41"/>
            <p:cNvSpPr txBox="1"/>
            <p:nvPr/>
          </p:nvSpPr>
          <p:spPr>
            <a:xfrm>
              <a:off x="4119986" y="1488825"/>
              <a:ext cx="1640178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Boyer et al. 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6" name="Google Shape;1266;p41"/>
            <p:cNvSpPr txBox="1"/>
            <p:nvPr/>
          </p:nvSpPr>
          <p:spPr>
            <a:xfrm>
              <a:off x="3889026" y="1662825"/>
              <a:ext cx="2135929" cy="1729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Internal locus of control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Motivation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Peformance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Support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Self Efficacy</a:t>
              </a:r>
            </a:p>
          </p:txBody>
        </p:sp>
      </p:grpSp>
      <p:grpSp>
        <p:nvGrpSpPr>
          <p:cNvPr id="1267" name="Google Shape;1267;p41"/>
          <p:cNvGrpSpPr/>
          <p:nvPr/>
        </p:nvGrpSpPr>
        <p:grpSpPr>
          <a:xfrm>
            <a:off x="6303373" y="1728934"/>
            <a:ext cx="4068014" cy="3017520"/>
            <a:chOff x="5914676" y="1410388"/>
            <a:chExt cx="3487050" cy="3017520"/>
          </a:xfrm>
        </p:grpSpPr>
        <p:sp>
          <p:nvSpPr>
            <p:cNvPr id="1264" name="Google Shape;1264;p41"/>
            <p:cNvSpPr/>
            <p:nvPr/>
          </p:nvSpPr>
          <p:spPr>
            <a:xfrm>
              <a:off x="5914676" y="1410388"/>
              <a:ext cx="2351436" cy="30175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1268" name="Google Shape;1268;p41"/>
            <p:cNvCxnSpPr>
              <a:cxnSpLocks/>
              <a:stCxn id="1264" idx="2"/>
            </p:cNvCxnSpPr>
            <p:nvPr/>
          </p:nvCxnSpPr>
          <p:spPr>
            <a:xfrm rot="5400000" flipH="1" flipV="1">
              <a:off x="8199800" y="3225982"/>
              <a:ext cx="92520" cy="2311332"/>
            </a:xfrm>
            <a:prstGeom prst="bentConnector4">
              <a:avLst>
                <a:gd name="adj1" fmla="val -247082"/>
                <a:gd name="adj2" fmla="val 75434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9" name="Google Shape;1269;p41"/>
            <p:cNvSpPr txBox="1"/>
            <p:nvPr/>
          </p:nvSpPr>
          <p:spPr>
            <a:xfrm>
              <a:off x="6398611" y="1474167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Loeng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0" name="Google Shape;1270;p41"/>
            <p:cNvSpPr txBox="1"/>
            <p:nvPr/>
          </p:nvSpPr>
          <p:spPr>
            <a:xfrm>
              <a:off x="6073347" y="1843483"/>
              <a:ext cx="2117604" cy="1416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Learning outside of formal leanring environments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Control and Responsibility</a:t>
              </a:r>
            </a:p>
            <a:p>
              <a:pPr lvl="1" indent="-228600"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Learning Decisions</a:t>
              </a:r>
            </a:p>
            <a:p>
              <a:pPr lvl="1" indent="-228600">
                <a:buFont typeface="Arial" panose="020B0604020202020204" pitchFamily="34" charset="0"/>
                <a:buChar char="•"/>
              </a:pPr>
              <a:r>
                <a:rPr lang="en"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Learning Goals</a:t>
              </a:r>
              <a:endParaRPr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7846AF5-CB22-42E7-B80C-6A492CCA48D6}"/>
              </a:ext>
            </a:extLst>
          </p:cNvPr>
          <p:cNvSpPr txBox="1"/>
          <p:nvPr/>
        </p:nvSpPr>
        <p:spPr>
          <a:xfrm>
            <a:off x="3193" y="104640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singular accepted definition and trying to define it limits the scope in how we research SDL.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5FA16-5765-E781-AB27-F214A8E7B86A}"/>
              </a:ext>
            </a:extLst>
          </p:cNvPr>
          <p:cNvSpPr txBox="1"/>
          <p:nvPr/>
        </p:nvSpPr>
        <p:spPr>
          <a:xfrm>
            <a:off x="6203119" y="4919942"/>
            <a:ext cx="2949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(Boyer et al., 2014, Knowles, 1975,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Loeng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2020)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F1F5B40-3492-2045-CF01-C74439EF1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170" y="0"/>
            <a:ext cx="9144000" cy="5143500"/>
          </a:xfrm>
          <a:prstGeom prst="rect">
            <a:avLst/>
          </a:prstGeom>
        </p:spPr>
      </p:pic>
      <p:sp>
        <p:nvSpPr>
          <p:cNvPr id="576" name="Google Shape;576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SDL is needed in the workplace?</a:t>
            </a:r>
            <a:endParaRPr dirty="0"/>
          </a:p>
        </p:txBody>
      </p:sp>
      <p:grpSp>
        <p:nvGrpSpPr>
          <p:cNvPr id="587" name="Google Shape;587;p27"/>
          <p:cNvGrpSpPr/>
          <p:nvPr/>
        </p:nvGrpSpPr>
        <p:grpSpPr>
          <a:xfrm>
            <a:off x="6749488" y="1042107"/>
            <a:ext cx="2103120" cy="3017520"/>
            <a:chOff x="6079678" y="1415363"/>
            <a:chExt cx="1459897" cy="2697700"/>
          </a:xfrm>
        </p:grpSpPr>
        <p:sp>
          <p:nvSpPr>
            <p:cNvPr id="588" name="Google Shape;588;p27"/>
            <p:cNvSpPr/>
            <p:nvPr/>
          </p:nvSpPr>
          <p:spPr>
            <a:xfrm>
              <a:off x="6079678" y="1848613"/>
              <a:ext cx="1456750" cy="2190091"/>
            </a:xfrm>
            <a:custGeom>
              <a:avLst/>
              <a:gdLst/>
              <a:ahLst/>
              <a:cxnLst/>
              <a:rect l="l" t="t" r="r" b="b"/>
              <a:pathLst>
                <a:path w="58270" h="94953" extrusionOk="0">
                  <a:moveTo>
                    <a:pt x="1" y="0"/>
                  </a:moveTo>
                  <a:lnTo>
                    <a:pt x="1" y="94952"/>
                  </a:lnTo>
                  <a:lnTo>
                    <a:pt x="58270" y="94952"/>
                  </a:lnTo>
                  <a:lnTo>
                    <a:pt x="582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6449488" y="1415363"/>
              <a:ext cx="725700" cy="802225"/>
            </a:xfrm>
            <a:custGeom>
              <a:avLst/>
              <a:gdLst/>
              <a:ahLst/>
              <a:cxnLst/>
              <a:rect l="l" t="t" r="r" b="b"/>
              <a:pathLst>
                <a:path w="29028" h="32089" extrusionOk="0">
                  <a:moveTo>
                    <a:pt x="14514" y="1"/>
                  </a:moveTo>
                  <a:cubicBezTo>
                    <a:pt x="13713" y="1"/>
                    <a:pt x="12913" y="209"/>
                    <a:pt x="12192" y="626"/>
                  </a:cubicBezTo>
                  <a:lnTo>
                    <a:pt x="2322" y="6329"/>
                  </a:lnTo>
                  <a:cubicBezTo>
                    <a:pt x="881" y="7151"/>
                    <a:pt x="0" y="8686"/>
                    <a:pt x="0" y="10341"/>
                  </a:cubicBezTo>
                  <a:lnTo>
                    <a:pt x="0" y="21748"/>
                  </a:lnTo>
                  <a:cubicBezTo>
                    <a:pt x="0" y="23403"/>
                    <a:pt x="881" y="24938"/>
                    <a:pt x="2322" y="25760"/>
                  </a:cubicBezTo>
                  <a:lnTo>
                    <a:pt x="12192" y="31463"/>
                  </a:lnTo>
                  <a:cubicBezTo>
                    <a:pt x="12913" y="31880"/>
                    <a:pt x="13713" y="32088"/>
                    <a:pt x="14514" y="32088"/>
                  </a:cubicBezTo>
                  <a:cubicBezTo>
                    <a:pt x="15315" y="32088"/>
                    <a:pt x="16115" y="31880"/>
                    <a:pt x="16836" y="31463"/>
                  </a:cubicBezTo>
                  <a:lnTo>
                    <a:pt x="26706" y="25760"/>
                  </a:lnTo>
                  <a:cubicBezTo>
                    <a:pt x="28147" y="24938"/>
                    <a:pt x="29028" y="23403"/>
                    <a:pt x="29028" y="21748"/>
                  </a:cubicBezTo>
                  <a:lnTo>
                    <a:pt x="29028" y="10341"/>
                  </a:lnTo>
                  <a:cubicBezTo>
                    <a:pt x="29028" y="8686"/>
                    <a:pt x="28147" y="7151"/>
                    <a:pt x="26706" y="6329"/>
                  </a:cubicBezTo>
                  <a:lnTo>
                    <a:pt x="16836" y="626"/>
                  </a:lnTo>
                  <a:cubicBezTo>
                    <a:pt x="16115" y="209"/>
                    <a:pt x="15315" y="1"/>
                    <a:pt x="14514" y="1"/>
                  </a:cubicBezTo>
                  <a:close/>
                </a:path>
              </a:pathLst>
            </a:custGeom>
            <a:solidFill>
              <a:schemeClr val="accent3"/>
            </a:solidFill>
            <a:ln w="3720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 txBox="1"/>
            <p:nvPr/>
          </p:nvSpPr>
          <p:spPr>
            <a:xfrm>
              <a:off x="6082775" y="2849633"/>
              <a:ext cx="14568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Allows workers to grow into new roles</a:t>
              </a:r>
              <a:endParaRPr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5" name="Google Shape;595;p27"/>
            <p:cNvSpPr txBox="1"/>
            <p:nvPr/>
          </p:nvSpPr>
          <p:spPr>
            <a:xfrm>
              <a:off x="6082775" y="2278746"/>
              <a:ext cx="1456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Growth</a:t>
              </a:r>
              <a:endParaRPr sz="17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6736138" y="3960663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618" name="Google Shape;618;p27"/>
          <p:cNvCxnSpPr>
            <a:stCxn id="605" idx="4"/>
            <a:endCxn id="586" idx="4"/>
          </p:cNvCxnSpPr>
          <p:nvPr/>
        </p:nvCxnSpPr>
        <p:spPr>
          <a:xfrm rot="16200000" flipH="1">
            <a:off x="2333111" y="2998010"/>
            <a:ext cx="12700" cy="2185929"/>
          </a:xfrm>
          <a:prstGeom prst="bentConnector3">
            <a:avLst>
              <a:gd name="adj1" fmla="val 18000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27"/>
          <p:cNvCxnSpPr>
            <a:cxnSpLocks/>
          </p:cNvCxnSpPr>
          <p:nvPr/>
        </p:nvCxnSpPr>
        <p:spPr>
          <a:xfrm flipV="1">
            <a:off x="3410224" y="1129411"/>
            <a:ext cx="2225348" cy="330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27"/>
          <p:cNvCxnSpPr>
            <a:cxnSpLocks/>
            <a:stCxn id="617" idx="4"/>
            <a:endCxn id="596" idx="4"/>
          </p:cNvCxnSpPr>
          <p:nvPr/>
        </p:nvCxnSpPr>
        <p:spPr>
          <a:xfrm rot="5400000" flipH="1" flipV="1">
            <a:off x="6687604" y="2961806"/>
            <a:ext cx="19529" cy="2215171"/>
          </a:xfrm>
          <a:prstGeom prst="bentConnector3">
            <a:avLst>
              <a:gd name="adj1" fmla="val -1170567"/>
            </a:avLst>
          </a:prstGeom>
          <a:noFill/>
          <a:ln w="9525" cap="flat" cmpd="sng">
            <a:solidFill>
              <a:srgbClr val="59595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F026133-351E-F59B-9DE9-06263C32863A}"/>
              </a:ext>
            </a:extLst>
          </p:cNvPr>
          <p:cNvSpPr txBox="1"/>
          <p:nvPr/>
        </p:nvSpPr>
        <p:spPr>
          <a:xfrm>
            <a:off x="-13054" y="426646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Bottom line is we cannot provide enough formal learning opportunities to meet the needs of our learners.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1348E8-9B3E-9522-6F87-8CCBA69B7E72}"/>
              </a:ext>
            </a:extLst>
          </p:cNvPr>
          <p:cNvGrpSpPr/>
          <p:nvPr/>
        </p:nvGrpSpPr>
        <p:grpSpPr>
          <a:xfrm>
            <a:off x="189829" y="1073455"/>
            <a:ext cx="2102920" cy="3017520"/>
            <a:chOff x="189829" y="1073455"/>
            <a:chExt cx="2102920" cy="3017520"/>
          </a:xfrm>
        </p:grpSpPr>
        <p:grpSp>
          <p:nvGrpSpPr>
            <p:cNvPr id="597" name="Google Shape;597;p27"/>
            <p:cNvGrpSpPr/>
            <p:nvPr/>
          </p:nvGrpSpPr>
          <p:grpSpPr>
            <a:xfrm>
              <a:off x="189829" y="1073455"/>
              <a:ext cx="2102920" cy="3017520"/>
              <a:chOff x="1582431" y="1415363"/>
              <a:chExt cx="1511254" cy="2697700"/>
            </a:xfrm>
          </p:grpSpPr>
          <p:sp>
            <p:nvSpPr>
              <p:cNvPr id="598" name="Google Shape;598;p27"/>
              <p:cNvSpPr/>
              <p:nvPr/>
            </p:nvSpPr>
            <p:spPr>
              <a:xfrm>
                <a:off x="1628310" y="1848613"/>
                <a:ext cx="1465375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615" h="94953" extrusionOk="0">
                    <a:moveTo>
                      <a:pt x="0" y="0"/>
                    </a:moveTo>
                    <a:lnTo>
                      <a:pt x="0" y="94952"/>
                    </a:lnTo>
                    <a:lnTo>
                      <a:pt x="58615" y="94952"/>
                    </a:lnTo>
                    <a:lnTo>
                      <a:pt x="586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99" name="Google Shape;599;p27"/>
              <p:cNvSpPr/>
              <p:nvPr/>
            </p:nvSpPr>
            <p:spPr>
              <a:xfrm>
                <a:off x="1960238" y="1415363"/>
                <a:ext cx="725700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28" h="32089" extrusionOk="0">
                    <a:moveTo>
                      <a:pt x="14514" y="1"/>
                    </a:moveTo>
                    <a:cubicBezTo>
                      <a:pt x="13713" y="1"/>
                      <a:pt x="12913" y="209"/>
                      <a:pt x="12192" y="626"/>
                    </a:cubicBezTo>
                    <a:lnTo>
                      <a:pt x="2322" y="6329"/>
                    </a:lnTo>
                    <a:cubicBezTo>
                      <a:pt x="881" y="7151"/>
                      <a:pt x="0" y="8686"/>
                      <a:pt x="0" y="10341"/>
                    </a:cubicBezTo>
                    <a:lnTo>
                      <a:pt x="0" y="21748"/>
                    </a:lnTo>
                    <a:cubicBezTo>
                      <a:pt x="0" y="23403"/>
                      <a:pt x="881" y="24938"/>
                      <a:pt x="2322" y="25760"/>
                    </a:cubicBezTo>
                    <a:lnTo>
                      <a:pt x="12192" y="31463"/>
                    </a:lnTo>
                    <a:cubicBezTo>
                      <a:pt x="12913" y="31880"/>
                      <a:pt x="13713" y="32088"/>
                      <a:pt x="14514" y="32088"/>
                    </a:cubicBezTo>
                    <a:cubicBezTo>
                      <a:pt x="15315" y="32088"/>
                      <a:pt x="16115" y="31880"/>
                      <a:pt x="16836" y="31463"/>
                    </a:cubicBezTo>
                    <a:lnTo>
                      <a:pt x="26706" y="25760"/>
                    </a:lnTo>
                    <a:cubicBezTo>
                      <a:pt x="28147" y="24938"/>
                      <a:pt x="29028" y="23403"/>
                      <a:pt x="29028" y="21748"/>
                    </a:cubicBezTo>
                    <a:lnTo>
                      <a:pt x="29028" y="10341"/>
                    </a:lnTo>
                    <a:cubicBezTo>
                      <a:pt x="29028" y="8686"/>
                      <a:pt x="28147" y="7151"/>
                      <a:pt x="26706" y="6329"/>
                    </a:cubicBezTo>
                    <a:lnTo>
                      <a:pt x="16836" y="626"/>
                    </a:lnTo>
                    <a:cubicBezTo>
                      <a:pt x="16115" y="209"/>
                      <a:pt x="15315" y="1"/>
                      <a:pt x="14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7"/>
              <p:cNvSpPr txBox="1"/>
              <p:nvPr/>
            </p:nvSpPr>
            <p:spPr>
              <a:xfrm>
                <a:off x="1604550" y="2646426"/>
                <a:ext cx="1465500" cy="12398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Standards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Procedures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Tools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Technologies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Resources</a:t>
                </a:r>
              </a:p>
            </p:txBody>
          </p:sp>
          <p:sp>
            <p:nvSpPr>
              <p:cNvPr id="604" name="Google Shape;604;p27"/>
              <p:cNvSpPr txBox="1"/>
              <p:nvPr/>
            </p:nvSpPr>
            <p:spPr>
              <a:xfrm>
                <a:off x="1582431" y="2257355"/>
                <a:ext cx="146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Change</a:t>
                </a:r>
                <a:endParaRPr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2261038" y="3960663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9" name="Google Shape;13254;p75" descr="Switching Arrows">
              <a:extLst>
                <a:ext uri="{FF2B5EF4-FFF2-40B4-BE49-F238E27FC236}">
                  <a16:creationId xmlns:a16="http://schemas.microsoft.com/office/drawing/2014/main" id="{F0F21F45-0603-E222-507F-C6AFD52B2610}"/>
                </a:ext>
              </a:extLst>
            </p:cNvPr>
            <p:cNvSpPr/>
            <p:nvPr/>
          </p:nvSpPr>
          <p:spPr>
            <a:xfrm>
              <a:off x="993985" y="130294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19401" h="19327" extrusionOk="0">
                  <a:moveTo>
                    <a:pt x="14796" y="1700"/>
                  </a:moveTo>
                  <a:lnTo>
                    <a:pt x="17815" y="3965"/>
                  </a:lnTo>
                  <a:lnTo>
                    <a:pt x="14796" y="6229"/>
                  </a:lnTo>
                  <a:lnTo>
                    <a:pt x="14796" y="5097"/>
                  </a:lnTo>
                  <a:cubicBezTo>
                    <a:pt x="14796" y="4783"/>
                    <a:pt x="14542" y="4529"/>
                    <a:pt x="14231" y="4529"/>
                  </a:cubicBezTo>
                  <a:lnTo>
                    <a:pt x="10795" y="4529"/>
                  </a:lnTo>
                  <a:cubicBezTo>
                    <a:pt x="9807" y="4529"/>
                    <a:pt x="8893" y="5046"/>
                    <a:pt x="8379" y="5888"/>
                  </a:cubicBezTo>
                  <a:cubicBezTo>
                    <a:pt x="8177" y="5547"/>
                    <a:pt x="7932" y="5230"/>
                    <a:pt x="7658" y="4946"/>
                  </a:cubicBezTo>
                  <a:cubicBezTo>
                    <a:pt x="8409" y="3974"/>
                    <a:pt x="9566" y="3403"/>
                    <a:pt x="10795" y="3397"/>
                  </a:cubicBezTo>
                  <a:lnTo>
                    <a:pt x="14231" y="3397"/>
                  </a:lnTo>
                  <a:cubicBezTo>
                    <a:pt x="14542" y="3397"/>
                    <a:pt x="14796" y="3143"/>
                    <a:pt x="14796" y="2832"/>
                  </a:cubicBezTo>
                  <a:lnTo>
                    <a:pt x="14796" y="1700"/>
                  </a:lnTo>
                  <a:close/>
                  <a:moveTo>
                    <a:pt x="5807" y="13011"/>
                  </a:moveTo>
                  <a:cubicBezTo>
                    <a:pt x="5888" y="13398"/>
                    <a:pt x="6015" y="13778"/>
                    <a:pt x="6184" y="14137"/>
                  </a:cubicBezTo>
                  <a:cubicBezTo>
                    <a:pt x="5538" y="14566"/>
                    <a:pt x="4777" y="14796"/>
                    <a:pt x="4001" y="14796"/>
                  </a:cubicBezTo>
                  <a:lnTo>
                    <a:pt x="1700" y="14796"/>
                  </a:lnTo>
                  <a:cubicBezTo>
                    <a:pt x="1386" y="14796"/>
                    <a:pt x="1133" y="14542"/>
                    <a:pt x="1133" y="14231"/>
                  </a:cubicBezTo>
                  <a:cubicBezTo>
                    <a:pt x="1133" y="13917"/>
                    <a:pt x="1386" y="13663"/>
                    <a:pt x="1700" y="13663"/>
                  </a:cubicBezTo>
                  <a:lnTo>
                    <a:pt x="4001" y="13663"/>
                  </a:lnTo>
                  <a:cubicBezTo>
                    <a:pt x="4662" y="13663"/>
                    <a:pt x="5299" y="13434"/>
                    <a:pt x="5807" y="13011"/>
                  </a:cubicBezTo>
                  <a:close/>
                  <a:moveTo>
                    <a:pt x="4001" y="4529"/>
                  </a:moveTo>
                  <a:cubicBezTo>
                    <a:pt x="6190" y="4532"/>
                    <a:pt x="7963" y="6305"/>
                    <a:pt x="7966" y="8494"/>
                  </a:cubicBezTo>
                  <a:lnTo>
                    <a:pt x="7966" y="11966"/>
                  </a:lnTo>
                  <a:cubicBezTo>
                    <a:pt x="7966" y="13527"/>
                    <a:pt x="9231" y="14792"/>
                    <a:pt x="10795" y="14796"/>
                  </a:cubicBezTo>
                  <a:lnTo>
                    <a:pt x="14231" y="14796"/>
                  </a:lnTo>
                  <a:cubicBezTo>
                    <a:pt x="14542" y="14796"/>
                    <a:pt x="14796" y="14542"/>
                    <a:pt x="14796" y="14231"/>
                  </a:cubicBezTo>
                  <a:lnTo>
                    <a:pt x="14796" y="13099"/>
                  </a:lnTo>
                  <a:lnTo>
                    <a:pt x="17815" y="15363"/>
                  </a:lnTo>
                  <a:lnTo>
                    <a:pt x="14796" y="17628"/>
                  </a:lnTo>
                  <a:lnTo>
                    <a:pt x="14796" y="16495"/>
                  </a:lnTo>
                  <a:cubicBezTo>
                    <a:pt x="14796" y="16181"/>
                    <a:pt x="14542" y="15928"/>
                    <a:pt x="14231" y="15928"/>
                  </a:cubicBezTo>
                  <a:lnTo>
                    <a:pt x="10795" y="15928"/>
                  </a:lnTo>
                  <a:cubicBezTo>
                    <a:pt x="8606" y="15925"/>
                    <a:pt x="6833" y="14152"/>
                    <a:pt x="6833" y="11966"/>
                  </a:cubicBezTo>
                  <a:lnTo>
                    <a:pt x="6833" y="8494"/>
                  </a:lnTo>
                  <a:cubicBezTo>
                    <a:pt x="6830" y="6930"/>
                    <a:pt x="5565" y="5665"/>
                    <a:pt x="4001" y="5662"/>
                  </a:cubicBezTo>
                  <a:lnTo>
                    <a:pt x="1700" y="5662"/>
                  </a:lnTo>
                  <a:cubicBezTo>
                    <a:pt x="1386" y="5662"/>
                    <a:pt x="1133" y="5408"/>
                    <a:pt x="1133" y="5097"/>
                  </a:cubicBezTo>
                  <a:cubicBezTo>
                    <a:pt x="1133" y="4783"/>
                    <a:pt x="1386" y="4529"/>
                    <a:pt x="1700" y="4529"/>
                  </a:cubicBezTo>
                  <a:close/>
                  <a:moveTo>
                    <a:pt x="14230" y="0"/>
                  </a:moveTo>
                  <a:cubicBezTo>
                    <a:pt x="13937" y="0"/>
                    <a:pt x="13663" y="232"/>
                    <a:pt x="13663" y="568"/>
                  </a:cubicBezTo>
                  <a:lnTo>
                    <a:pt x="13663" y="2265"/>
                  </a:lnTo>
                  <a:lnTo>
                    <a:pt x="10795" y="2265"/>
                  </a:lnTo>
                  <a:cubicBezTo>
                    <a:pt x="9228" y="2265"/>
                    <a:pt x="7745" y="2989"/>
                    <a:pt x="6782" y="4224"/>
                  </a:cubicBezTo>
                  <a:cubicBezTo>
                    <a:pt x="5955" y="3684"/>
                    <a:pt x="4988" y="3397"/>
                    <a:pt x="4001" y="3397"/>
                  </a:cubicBezTo>
                  <a:lnTo>
                    <a:pt x="1700" y="3397"/>
                  </a:lnTo>
                  <a:cubicBezTo>
                    <a:pt x="761" y="3397"/>
                    <a:pt x="0" y="4158"/>
                    <a:pt x="0" y="5097"/>
                  </a:cubicBezTo>
                  <a:cubicBezTo>
                    <a:pt x="0" y="6033"/>
                    <a:pt x="761" y="6794"/>
                    <a:pt x="1700" y="6794"/>
                  </a:cubicBezTo>
                  <a:lnTo>
                    <a:pt x="4001" y="6794"/>
                  </a:lnTo>
                  <a:cubicBezTo>
                    <a:pt x="4940" y="6794"/>
                    <a:pt x="5698" y="7555"/>
                    <a:pt x="5701" y="8494"/>
                  </a:cubicBezTo>
                  <a:lnTo>
                    <a:pt x="5701" y="10834"/>
                  </a:lnTo>
                  <a:cubicBezTo>
                    <a:pt x="5698" y="11770"/>
                    <a:pt x="4940" y="12531"/>
                    <a:pt x="4001" y="12531"/>
                  </a:cubicBezTo>
                  <a:lnTo>
                    <a:pt x="1700" y="12531"/>
                  </a:lnTo>
                  <a:cubicBezTo>
                    <a:pt x="761" y="12531"/>
                    <a:pt x="0" y="13292"/>
                    <a:pt x="0" y="14231"/>
                  </a:cubicBezTo>
                  <a:cubicBezTo>
                    <a:pt x="0" y="15167"/>
                    <a:pt x="761" y="15928"/>
                    <a:pt x="1700" y="15928"/>
                  </a:cubicBezTo>
                  <a:lnTo>
                    <a:pt x="4001" y="15928"/>
                  </a:lnTo>
                  <a:cubicBezTo>
                    <a:pt x="4988" y="15928"/>
                    <a:pt x="5955" y="15641"/>
                    <a:pt x="6782" y="15100"/>
                  </a:cubicBezTo>
                  <a:cubicBezTo>
                    <a:pt x="7745" y="16338"/>
                    <a:pt x="9228" y="17060"/>
                    <a:pt x="10795" y="17060"/>
                  </a:cubicBezTo>
                  <a:lnTo>
                    <a:pt x="13663" y="17060"/>
                  </a:lnTo>
                  <a:lnTo>
                    <a:pt x="13663" y="18760"/>
                  </a:lnTo>
                  <a:cubicBezTo>
                    <a:pt x="13663" y="19095"/>
                    <a:pt x="13938" y="19326"/>
                    <a:pt x="14232" y="19326"/>
                  </a:cubicBezTo>
                  <a:cubicBezTo>
                    <a:pt x="14347" y="19326"/>
                    <a:pt x="14464" y="19291"/>
                    <a:pt x="14569" y="19213"/>
                  </a:cubicBezTo>
                  <a:lnTo>
                    <a:pt x="19098" y="15816"/>
                  </a:lnTo>
                  <a:cubicBezTo>
                    <a:pt x="19400" y="15590"/>
                    <a:pt x="19400" y="15134"/>
                    <a:pt x="19098" y="14910"/>
                  </a:cubicBezTo>
                  <a:lnTo>
                    <a:pt x="14569" y="11513"/>
                  </a:lnTo>
                  <a:cubicBezTo>
                    <a:pt x="14464" y="11434"/>
                    <a:pt x="14345" y="11398"/>
                    <a:pt x="14230" y="11398"/>
                  </a:cubicBezTo>
                  <a:cubicBezTo>
                    <a:pt x="13937" y="11398"/>
                    <a:pt x="13663" y="11630"/>
                    <a:pt x="13663" y="11966"/>
                  </a:cubicBezTo>
                  <a:lnTo>
                    <a:pt x="13663" y="13663"/>
                  </a:lnTo>
                  <a:lnTo>
                    <a:pt x="10795" y="13663"/>
                  </a:lnTo>
                  <a:cubicBezTo>
                    <a:pt x="9856" y="13663"/>
                    <a:pt x="9098" y="12902"/>
                    <a:pt x="9098" y="11966"/>
                  </a:cubicBezTo>
                  <a:lnTo>
                    <a:pt x="9098" y="7362"/>
                  </a:lnTo>
                  <a:cubicBezTo>
                    <a:pt x="9098" y="6423"/>
                    <a:pt x="9856" y="5662"/>
                    <a:pt x="10795" y="5662"/>
                  </a:cubicBezTo>
                  <a:lnTo>
                    <a:pt x="13663" y="5662"/>
                  </a:lnTo>
                  <a:lnTo>
                    <a:pt x="13663" y="7362"/>
                  </a:lnTo>
                  <a:cubicBezTo>
                    <a:pt x="13663" y="7576"/>
                    <a:pt x="13784" y="7769"/>
                    <a:pt x="13977" y="7866"/>
                  </a:cubicBezTo>
                  <a:cubicBezTo>
                    <a:pt x="14057" y="7906"/>
                    <a:pt x="14144" y="7926"/>
                    <a:pt x="14230" y="7926"/>
                  </a:cubicBezTo>
                  <a:cubicBezTo>
                    <a:pt x="14350" y="7926"/>
                    <a:pt x="14469" y="7888"/>
                    <a:pt x="14569" y="7815"/>
                  </a:cubicBezTo>
                  <a:lnTo>
                    <a:pt x="19098" y="4418"/>
                  </a:lnTo>
                  <a:cubicBezTo>
                    <a:pt x="19400" y="4191"/>
                    <a:pt x="19400" y="3735"/>
                    <a:pt x="19098" y="3512"/>
                  </a:cubicBezTo>
                  <a:lnTo>
                    <a:pt x="14569" y="115"/>
                  </a:lnTo>
                  <a:cubicBezTo>
                    <a:pt x="14464" y="36"/>
                    <a:pt x="14345" y="0"/>
                    <a:pt x="142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0F882ED-8318-9DC1-707C-D8CCEB1473FC}"/>
              </a:ext>
            </a:extLst>
          </p:cNvPr>
          <p:cNvGrpSpPr/>
          <p:nvPr/>
        </p:nvGrpSpPr>
        <p:grpSpPr>
          <a:xfrm>
            <a:off x="2386979" y="1073455"/>
            <a:ext cx="2112936" cy="3017520"/>
            <a:chOff x="2386979" y="1073455"/>
            <a:chExt cx="2112936" cy="3017520"/>
          </a:xfrm>
        </p:grpSpPr>
        <p:grpSp>
          <p:nvGrpSpPr>
            <p:cNvPr id="577" name="Google Shape;577;p27"/>
            <p:cNvGrpSpPr/>
            <p:nvPr/>
          </p:nvGrpSpPr>
          <p:grpSpPr>
            <a:xfrm>
              <a:off x="2386979" y="1073455"/>
              <a:ext cx="2112936" cy="3017520"/>
              <a:chOff x="3098059" y="1415363"/>
              <a:chExt cx="1483932" cy="2697700"/>
            </a:xfrm>
          </p:grpSpPr>
          <p:sp>
            <p:nvSpPr>
              <p:cNvPr id="578" name="Google Shape;578;p27"/>
              <p:cNvSpPr/>
              <p:nvPr/>
            </p:nvSpPr>
            <p:spPr>
              <a:xfrm>
                <a:off x="3098059" y="1848613"/>
                <a:ext cx="1456750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270" h="94953" extrusionOk="0">
                    <a:moveTo>
                      <a:pt x="1" y="0"/>
                    </a:moveTo>
                    <a:lnTo>
                      <a:pt x="1" y="94952"/>
                    </a:lnTo>
                    <a:lnTo>
                      <a:pt x="58270" y="94952"/>
                    </a:lnTo>
                    <a:lnTo>
                      <a:pt x="582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3458038" y="1415363"/>
                <a:ext cx="725400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16" h="32089" extrusionOk="0">
                    <a:moveTo>
                      <a:pt x="14508" y="1"/>
                    </a:moveTo>
                    <a:cubicBezTo>
                      <a:pt x="13708" y="1"/>
                      <a:pt x="12907" y="209"/>
                      <a:pt x="12192" y="626"/>
                    </a:cubicBezTo>
                    <a:lnTo>
                      <a:pt x="2310" y="6329"/>
                    </a:lnTo>
                    <a:cubicBezTo>
                      <a:pt x="882" y="7151"/>
                      <a:pt x="0" y="8686"/>
                      <a:pt x="0" y="10341"/>
                    </a:cubicBezTo>
                    <a:lnTo>
                      <a:pt x="0" y="21748"/>
                    </a:lnTo>
                    <a:cubicBezTo>
                      <a:pt x="0" y="23403"/>
                      <a:pt x="882" y="24938"/>
                      <a:pt x="2310" y="25760"/>
                    </a:cubicBezTo>
                    <a:lnTo>
                      <a:pt x="12192" y="31463"/>
                    </a:lnTo>
                    <a:cubicBezTo>
                      <a:pt x="12907" y="31880"/>
                      <a:pt x="13708" y="32088"/>
                      <a:pt x="14508" y="32088"/>
                    </a:cubicBezTo>
                    <a:cubicBezTo>
                      <a:pt x="15309" y="32088"/>
                      <a:pt x="16110" y="31880"/>
                      <a:pt x="16824" y="31463"/>
                    </a:cubicBezTo>
                    <a:lnTo>
                      <a:pt x="26706" y="25760"/>
                    </a:lnTo>
                    <a:cubicBezTo>
                      <a:pt x="28135" y="24938"/>
                      <a:pt x="29016" y="23403"/>
                      <a:pt x="29016" y="21748"/>
                    </a:cubicBezTo>
                    <a:lnTo>
                      <a:pt x="29016" y="10341"/>
                    </a:lnTo>
                    <a:cubicBezTo>
                      <a:pt x="29016" y="8686"/>
                      <a:pt x="28135" y="7151"/>
                      <a:pt x="26706" y="6329"/>
                    </a:cubicBezTo>
                    <a:lnTo>
                      <a:pt x="16824" y="626"/>
                    </a:lnTo>
                    <a:cubicBezTo>
                      <a:pt x="16110" y="209"/>
                      <a:pt x="15309" y="1"/>
                      <a:pt x="145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7"/>
              <p:cNvSpPr txBox="1"/>
              <p:nvPr/>
            </p:nvSpPr>
            <p:spPr>
              <a:xfrm>
                <a:off x="3104024" y="2849632"/>
                <a:ext cx="1456800" cy="8765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Higher Knowledge means more demands</a:t>
                </a:r>
                <a:endParaRPr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5" name="Google Shape;585;p27"/>
              <p:cNvSpPr txBox="1"/>
              <p:nvPr/>
            </p:nvSpPr>
            <p:spPr>
              <a:xfrm>
                <a:off x="3125191" y="2392008"/>
                <a:ext cx="14568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Knowledge Required</a:t>
                </a:r>
                <a:endParaRPr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86" name="Google Shape;586;p27"/>
              <p:cNvSpPr/>
              <p:nvPr/>
            </p:nvSpPr>
            <p:spPr>
              <a:xfrm>
                <a:off x="3751625" y="3960663"/>
                <a:ext cx="152400" cy="1524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13530;p76" descr="Graduation Cap">
              <a:extLst>
                <a:ext uri="{FF2B5EF4-FFF2-40B4-BE49-F238E27FC236}">
                  <a16:creationId xmlns:a16="http://schemas.microsoft.com/office/drawing/2014/main" id="{6B52898A-B271-030E-FEC3-26729037A626}"/>
                </a:ext>
              </a:extLst>
            </p:cNvPr>
            <p:cNvSpPr/>
            <p:nvPr/>
          </p:nvSpPr>
          <p:spPr>
            <a:xfrm>
              <a:off x="3135904" y="1266833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12761" h="12653" extrusionOk="0">
                  <a:moveTo>
                    <a:pt x="6396" y="866"/>
                  </a:moveTo>
                  <a:lnTo>
                    <a:pt x="11469" y="3796"/>
                  </a:lnTo>
                  <a:cubicBezTo>
                    <a:pt x="8759" y="5340"/>
                    <a:pt x="12729" y="3072"/>
                    <a:pt x="6396" y="6695"/>
                  </a:cubicBezTo>
                  <a:cubicBezTo>
                    <a:pt x="1" y="3072"/>
                    <a:pt x="4097" y="5403"/>
                    <a:pt x="1324" y="3796"/>
                  </a:cubicBezTo>
                  <a:lnTo>
                    <a:pt x="6396" y="866"/>
                  </a:lnTo>
                  <a:close/>
                  <a:moveTo>
                    <a:pt x="10208" y="5498"/>
                  </a:moveTo>
                  <a:lnTo>
                    <a:pt x="10208" y="8081"/>
                  </a:lnTo>
                  <a:cubicBezTo>
                    <a:pt x="10177" y="8207"/>
                    <a:pt x="10051" y="8365"/>
                    <a:pt x="9925" y="8428"/>
                  </a:cubicBezTo>
                  <a:cubicBezTo>
                    <a:pt x="9312" y="8970"/>
                    <a:pt x="7887" y="9300"/>
                    <a:pt x="6364" y="9300"/>
                  </a:cubicBezTo>
                  <a:cubicBezTo>
                    <a:pt x="5852" y="9300"/>
                    <a:pt x="5329" y="9263"/>
                    <a:pt x="4821" y="9184"/>
                  </a:cubicBezTo>
                  <a:cubicBezTo>
                    <a:pt x="4317" y="9121"/>
                    <a:pt x="3718" y="8963"/>
                    <a:pt x="3246" y="8711"/>
                  </a:cubicBezTo>
                  <a:cubicBezTo>
                    <a:pt x="2994" y="8585"/>
                    <a:pt x="2584" y="8333"/>
                    <a:pt x="2584" y="8050"/>
                  </a:cubicBezTo>
                  <a:lnTo>
                    <a:pt x="2584" y="5498"/>
                  </a:lnTo>
                  <a:cubicBezTo>
                    <a:pt x="4412" y="6537"/>
                    <a:pt x="4317" y="6474"/>
                    <a:pt x="6207" y="7545"/>
                  </a:cubicBezTo>
                  <a:cubicBezTo>
                    <a:pt x="6255" y="7577"/>
                    <a:pt x="6318" y="7593"/>
                    <a:pt x="6385" y="7593"/>
                  </a:cubicBezTo>
                  <a:cubicBezTo>
                    <a:pt x="6452" y="7593"/>
                    <a:pt x="6522" y="7577"/>
                    <a:pt x="6585" y="7545"/>
                  </a:cubicBezTo>
                  <a:cubicBezTo>
                    <a:pt x="6617" y="7482"/>
                    <a:pt x="9925" y="5592"/>
                    <a:pt x="10208" y="5498"/>
                  </a:cubicBezTo>
                  <a:close/>
                  <a:moveTo>
                    <a:pt x="6385" y="0"/>
                  </a:moveTo>
                  <a:cubicBezTo>
                    <a:pt x="6318" y="0"/>
                    <a:pt x="6255" y="16"/>
                    <a:pt x="6207" y="47"/>
                  </a:cubicBezTo>
                  <a:lnTo>
                    <a:pt x="284" y="3450"/>
                  </a:lnTo>
                  <a:cubicBezTo>
                    <a:pt x="1" y="3607"/>
                    <a:pt x="1" y="3985"/>
                    <a:pt x="284" y="4143"/>
                  </a:cubicBezTo>
                  <a:lnTo>
                    <a:pt x="1797" y="4962"/>
                  </a:lnTo>
                  <a:lnTo>
                    <a:pt x="1797" y="8018"/>
                  </a:lnTo>
                  <a:cubicBezTo>
                    <a:pt x="1797" y="8711"/>
                    <a:pt x="2458" y="9215"/>
                    <a:pt x="3088" y="9499"/>
                  </a:cubicBezTo>
                  <a:cubicBezTo>
                    <a:pt x="3994" y="9903"/>
                    <a:pt x="5215" y="10104"/>
                    <a:pt x="6430" y="10104"/>
                  </a:cubicBezTo>
                  <a:cubicBezTo>
                    <a:pt x="7963" y="10104"/>
                    <a:pt x="9488" y="9785"/>
                    <a:pt x="10366" y="9152"/>
                  </a:cubicBezTo>
                  <a:cubicBezTo>
                    <a:pt x="10776" y="8869"/>
                    <a:pt x="11091" y="8491"/>
                    <a:pt x="11091" y="8018"/>
                  </a:cubicBezTo>
                  <a:lnTo>
                    <a:pt x="11091" y="4962"/>
                  </a:lnTo>
                  <a:lnTo>
                    <a:pt x="11941" y="4490"/>
                  </a:lnTo>
                  <a:lnTo>
                    <a:pt x="11941" y="12208"/>
                  </a:lnTo>
                  <a:cubicBezTo>
                    <a:pt x="11941" y="12429"/>
                    <a:pt x="12099" y="12618"/>
                    <a:pt x="12288" y="12649"/>
                  </a:cubicBezTo>
                  <a:cubicBezTo>
                    <a:pt x="12306" y="12652"/>
                    <a:pt x="12325" y="12653"/>
                    <a:pt x="12343" y="12653"/>
                  </a:cubicBezTo>
                  <a:cubicBezTo>
                    <a:pt x="12571" y="12653"/>
                    <a:pt x="12760" y="12475"/>
                    <a:pt x="12760" y="12271"/>
                  </a:cubicBezTo>
                  <a:lnTo>
                    <a:pt x="12760" y="3796"/>
                  </a:lnTo>
                  <a:cubicBezTo>
                    <a:pt x="12729" y="3639"/>
                    <a:pt x="12666" y="3513"/>
                    <a:pt x="12508" y="3450"/>
                  </a:cubicBezTo>
                  <a:lnTo>
                    <a:pt x="6585" y="47"/>
                  </a:lnTo>
                  <a:cubicBezTo>
                    <a:pt x="6522" y="16"/>
                    <a:pt x="6452" y="0"/>
                    <a:pt x="63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4038;p77" descr="Chart with Graph">
            <a:extLst>
              <a:ext uri="{FF2B5EF4-FFF2-40B4-BE49-F238E27FC236}">
                <a16:creationId xmlns:a16="http://schemas.microsoft.com/office/drawing/2014/main" id="{167E1EEF-FA56-946D-187C-7FF4C3158DBD}"/>
              </a:ext>
            </a:extLst>
          </p:cNvPr>
          <p:cNvGrpSpPr/>
          <p:nvPr/>
        </p:nvGrpSpPr>
        <p:grpSpPr>
          <a:xfrm>
            <a:off x="7556129" y="1208262"/>
            <a:ext cx="548640" cy="548640"/>
            <a:chOff x="1413250" y="2680675"/>
            <a:chExt cx="297750" cy="297525"/>
          </a:xfrm>
          <a:solidFill>
            <a:schemeClr val="bg1"/>
          </a:solidFill>
        </p:grpSpPr>
        <p:sp>
          <p:nvSpPr>
            <p:cNvPr id="12" name="Google Shape;14039;p77">
              <a:extLst>
                <a:ext uri="{FF2B5EF4-FFF2-40B4-BE49-F238E27FC236}">
                  <a16:creationId xmlns:a16="http://schemas.microsoft.com/office/drawing/2014/main" id="{7850B41F-9142-B0DB-725B-E052F8380780}"/>
                </a:ext>
              </a:extLst>
            </p:cNvPr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40;p77">
              <a:extLst>
                <a:ext uri="{FF2B5EF4-FFF2-40B4-BE49-F238E27FC236}">
                  <a16:creationId xmlns:a16="http://schemas.microsoft.com/office/drawing/2014/main" id="{FCC96E63-CA7E-5CDD-76AB-E778A89BA471}"/>
                </a:ext>
              </a:extLst>
            </p:cNvPr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41;p77">
              <a:extLst>
                <a:ext uri="{FF2B5EF4-FFF2-40B4-BE49-F238E27FC236}">
                  <a16:creationId xmlns:a16="http://schemas.microsoft.com/office/drawing/2014/main" id="{A1A7BA3C-BC27-3383-51CC-6FB993D05991}"/>
                </a:ext>
              </a:extLst>
            </p:cNvPr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42;p77">
              <a:extLst>
                <a:ext uri="{FF2B5EF4-FFF2-40B4-BE49-F238E27FC236}">
                  <a16:creationId xmlns:a16="http://schemas.microsoft.com/office/drawing/2014/main" id="{99B4F288-176A-C2FD-FC15-73B38510A0C1}"/>
                </a:ext>
              </a:extLst>
            </p:cNvPr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FC494A4-C98D-81C0-8E79-224F94BBF003}"/>
              </a:ext>
            </a:extLst>
          </p:cNvPr>
          <p:cNvGrpSpPr/>
          <p:nvPr/>
        </p:nvGrpSpPr>
        <p:grpSpPr>
          <a:xfrm>
            <a:off x="4523797" y="1061636"/>
            <a:ext cx="2096701" cy="3017520"/>
            <a:chOff x="4523797" y="1061636"/>
            <a:chExt cx="2096701" cy="3017520"/>
          </a:xfrm>
        </p:grpSpPr>
        <p:grpSp>
          <p:nvGrpSpPr>
            <p:cNvPr id="606" name="Google Shape;606;p27"/>
            <p:cNvGrpSpPr/>
            <p:nvPr/>
          </p:nvGrpSpPr>
          <p:grpSpPr>
            <a:xfrm>
              <a:off x="4523797" y="1061636"/>
              <a:ext cx="2096701" cy="3017520"/>
              <a:chOff x="4560814" y="1415363"/>
              <a:chExt cx="1487819" cy="2697700"/>
            </a:xfrm>
          </p:grpSpPr>
          <p:sp>
            <p:nvSpPr>
              <p:cNvPr id="607" name="Google Shape;607;p27"/>
              <p:cNvSpPr/>
              <p:nvPr/>
            </p:nvSpPr>
            <p:spPr>
              <a:xfrm>
                <a:off x="4585756" y="1848613"/>
                <a:ext cx="1456750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270" h="94953" extrusionOk="0">
                    <a:moveTo>
                      <a:pt x="0" y="0"/>
                    </a:moveTo>
                    <a:lnTo>
                      <a:pt x="0" y="94952"/>
                    </a:lnTo>
                    <a:lnTo>
                      <a:pt x="58270" y="94952"/>
                    </a:lnTo>
                    <a:lnTo>
                      <a:pt x="582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>
                <a:off x="4955538" y="1415363"/>
                <a:ext cx="725725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32089" extrusionOk="0">
                    <a:moveTo>
                      <a:pt x="14515" y="1"/>
                    </a:moveTo>
                    <a:cubicBezTo>
                      <a:pt x="13714" y="1"/>
                      <a:pt x="12913" y="209"/>
                      <a:pt x="12193" y="626"/>
                    </a:cubicBezTo>
                    <a:lnTo>
                      <a:pt x="2323" y="6329"/>
                    </a:lnTo>
                    <a:cubicBezTo>
                      <a:pt x="882" y="7151"/>
                      <a:pt x="1" y="8686"/>
                      <a:pt x="1" y="10341"/>
                    </a:cubicBezTo>
                    <a:lnTo>
                      <a:pt x="1" y="21748"/>
                    </a:lnTo>
                    <a:cubicBezTo>
                      <a:pt x="1" y="23403"/>
                      <a:pt x="882" y="24938"/>
                      <a:pt x="2323" y="25760"/>
                    </a:cubicBezTo>
                    <a:lnTo>
                      <a:pt x="12193" y="31463"/>
                    </a:lnTo>
                    <a:cubicBezTo>
                      <a:pt x="12913" y="31880"/>
                      <a:pt x="13714" y="32088"/>
                      <a:pt x="14515" y="32088"/>
                    </a:cubicBezTo>
                    <a:cubicBezTo>
                      <a:pt x="15315" y="32088"/>
                      <a:pt x="16116" y="31880"/>
                      <a:pt x="16836" y="31463"/>
                    </a:cubicBezTo>
                    <a:lnTo>
                      <a:pt x="26707" y="25760"/>
                    </a:lnTo>
                    <a:cubicBezTo>
                      <a:pt x="28147" y="24938"/>
                      <a:pt x="29028" y="23403"/>
                      <a:pt x="29028" y="21748"/>
                    </a:cubicBezTo>
                    <a:lnTo>
                      <a:pt x="29028" y="10341"/>
                    </a:lnTo>
                    <a:cubicBezTo>
                      <a:pt x="29028" y="8686"/>
                      <a:pt x="28147" y="7151"/>
                      <a:pt x="26707" y="6329"/>
                    </a:cubicBezTo>
                    <a:lnTo>
                      <a:pt x="16836" y="626"/>
                    </a:lnTo>
                    <a:cubicBezTo>
                      <a:pt x="16116" y="209"/>
                      <a:pt x="15315" y="1"/>
                      <a:pt x="145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7"/>
              <p:cNvSpPr txBox="1"/>
              <p:nvPr/>
            </p:nvSpPr>
            <p:spPr>
              <a:xfrm>
                <a:off x="4591833" y="2769584"/>
                <a:ext cx="1456800" cy="1115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Allows workers to stay current in their roles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" sz="16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Allows organizations to stay competitive.</a:t>
                </a:r>
                <a:endParaRPr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6" name="Google Shape;616;p27"/>
              <p:cNvSpPr txBox="1"/>
              <p:nvPr/>
            </p:nvSpPr>
            <p:spPr>
              <a:xfrm>
                <a:off x="4560814" y="2283197"/>
                <a:ext cx="14568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Upskilling</a:t>
                </a:r>
                <a:endParaRPr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17" name="Google Shape;617;p27"/>
              <p:cNvSpPr/>
              <p:nvPr/>
            </p:nvSpPr>
            <p:spPr>
              <a:xfrm>
                <a:off x="5241038" y="3960663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15127;p81" descr="Pointer on Target">
              <a:extLst>
                <a:ext uri="{FF2B5EF4-FFF2-40B4-BE49-F238E27FC236}">
                  <a16:creationId xmlns:a16="http://schemas.microsoft.com/office/drawing/2014/main" id="{95561D51-C470-15F2-1063-6D8BB541EE47}"/>
                </a:ext>
              </a:extLst>
            </p:cNvPr>
            <p:cNvSpPr/>
            <p:nvPr/>
          </p:nvSpPr>
          <p:spPr>
            <a:xfrm>
              <a:off x="5342948" y="1272851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11784" h="11713" extrusionOk="0">
                  <a:moveTo>
                    <a:pt x="5136" y="4128"/>
                  </a:moveTo>
                  <a:cubicBezTo>
                    <a:pt x="5671" y="4128"/>
                    <a:pt x="6112" y="4569"/>
                    <a:pt x="6144" y="5136"/>
                  </a:cubicBezTo>
                  <a:lnTo>
                    <a:pt x="5230" y="4853"/>
                  </a:lnTo>
                  <a:cubicBezTo>
                    <a:pt x="5198" y="4839"/>
                    <a:pt x="5165" y="4832"/>
                    <a:pt x="5131" y="4832"/>
                  </a:cubicBezTo>
                  <a:cubicBezTo>
                    <a:pt x="4934" y="4832"/>
                    <a:pt x="4735" y="5052"/>
                    <a:pt x="4789" y="5294"/>
                  </a:cubicBezTo>
                  <a:lnTo>
                    <a:pt x="5073" y="6239"/>
                  </a:lnTo>
                  <a:cubicBezTo>
                    <a:pt x="4537" y="6176"/>
                    <a:pt x="4096" y="5703"/>
                    <a:pt x="4096" y="5168"/>
                  </a:cubicBezTo>
                  <a:cubicBezTo>
                    <a:pt x="4096" y="4601"/>
                    <a:pt x="4569" y="4128"/>
                    <a:pt x="5136" y="4128"/>
                  </a:cubicBezTo>
                  <a:close/>
                  <a:moveTo>
                    <a:pt x="5199" y="2364"/>
                  </a:moveTo>
                  <a:cubicBezTo>
                    <a:pt x="6680" y="2364"/>
                    <a:pt x="7940" y="3592"/>
                    <a:pt x="7940" y="5136"/>
                  </a:cubicBezTo>
                  <a:cubicBezTo>
                    <a:pt x="7940" y="5294"/>
                    <a:pt x="7940" y="5388"/>
                    <a:pt x="7908" y="5546"/>
                  </a:cubicBezTo>
                  <a:lnTo>
                    <a:pt x="6932" y="5294"/>
                  </a:lnTo>
                  <a:lnTo>
                    <a:pt x="6932" y="5136"/>
                  </a:lnTo>
                  <a:cubicBezTo>
                    <a:pt x="6806" y="4223"/>
                    <a:pt x="6049" y="3466"/>
                    <a:pt x="5104" y="3466"/>
                  </a:cubicBezTo>
                  <a:cubicBezTo>
                    <a:pt x="4159" y="3466"/>
                    <a:pt x="3435" y="4223"/>
                    <a:pt x="3435" y="5168"/>
                  </a:cubicBezTo>
                  <a:cubicBezTo>
                    <a:pt x="3435" y="5609"/>
                    <a:pt x="3624" y="6081"/>
                    <a:pt x="3939" y="6396"/>
                  </a:cubicBezTo>
                  <a:cubicBezTo>
                    <a:pt x="4254" y="6743"/>
                    <a:pt x="4695" y="6900"/>
                    <a:pt x="5167" y="6900"/>
                  </a:cubicBezTo>
                  <a:lnTo>
                    <a:pt x="5325" y="6900"/>
                  </a:lnTo>
                  <a:lnTo>
                    <a:pt x="5577" y="7877"/>
                  </a:lnTo>
                  <a:cubicBezTo>
                    <a:pt x="5482" y="7909"/>
                    <a:pt x="5325" y="7909"/>
                    <a:pt x="5199" y="7909"/>
                  </a:cubicBezTo>
                  <a:cubicBezTo>
                    <a:pt x="3687" y="7909"/>
                    <a:pt x="2426" y="6648"/>
                    <a:pt x="2426" y="5136"/>
                  </a:cubicBezTo>
                  <a:cubicBezTo>
                    <a:pt x="2426" y="3624"/>
                    <a:pt x="3655" y="2364"/>
                    <a:pt x="5199" y="2364"/>
                  </a:cubicBezTo>
                  <a:close/>
                  <a:moveTo>
                    <a:pt x="5167" y="726"/>
                  </a:moveTo>
                  <a:cubicBezTo>
                    <a:pt x="7940" y="726"/>
                    <a:pt x="10051" y="3277"/>
                    <a:pt x="9515" y="6018"/>
                  </a:cubicBezTo>
                  <a:lnTo>
                    <a:pt x="8507" y="5766"/>
                  </a:lnTo>
                  <a:cubicBezTo>
                    <a:pt x="8538" y="5546"/>
                    <a:pt x="8538" y="5357"/>
                    <a:pt x="8538" y="5136"/>
                  </a:cubicBezTo>
                  <a:cubicBezTo>
                    <a:pt x="8538" y="3246"/>
                    <a:pt x="7026" y="1702"/>
                    <a:pt x="5104" y="1702"/>
                  </a:cubicBezTo>
                  <a:cubicBezTo>
                    <a:pt x="3214" y="1702"/>
                    <a:pt x="1702" y="3246"/>
                    <a:pt x="1702" y="5136"/>
                  </a:cubicBezTo>
                  <a:cubicBezTo>
                    <a:pt x="1702" y="7027"/>
                    <a:pt x="3214" y="8602"/>
                    <a:pt x="5104" y="8602"/>
                  </a:cubicBezTo>
                  <a:cubicBezTo>
                    <a:pt x="5325" y="8602"/>
                    <a:pt x="5514" y="8602"/>
                    <a:pt x="5703" y="8539"/>
                  </a:cubicBezTo>
                  <a:lnTo>
                    <a:pt x="5986" y="9578"/>
                  </a:lnTo>
                  <a:cubicBezTo>
                    <a:pt x="5695" y="9636"/>
                    <a:pt x="5405" y="9664"/>
                    <a:pt x="5119" y="9664"/>
                  </a:cubicBezTo>
                  <a:cubicBezTo>
                    <a:pt x="2751" y="9664"/>
                    <a:pt x="694" y="7758"/>
                    <a:pt x="694" y="5199"/>
                  </a:cubicBezTo>
                  <a:cubicBezTo>
                    <a:pt x="694" y="2679"/>
                    <a:pt x="2773" y="726"/>
                    <a:pt x="5167" y="726"/>
                  </a:cubicBezTo>
                  <a:close/>
                  <a:moveTo>
                    <a:pt x="5671" y="5672"/>
                  </a:moveTo>
                  <a:lnTo>
                    <a:pt x="5671" y="5672"/>
                  </a:lnTo>
                  <a:cubicBezTo>
                    <a:pt x="10240" y="6964"/>
                    <a:pt x="9578" y="6774"/>
                    <a:pt x="9704" y="6806"/>
                  </a:cubicBezTo>
                  <a:lnTo>
                    <a:pt x="8853" y="7373"/>
                  </a:lnTo>
                  <a:cubicBezTo>
                    <a:pt x="8664" y="7499"/>
                    <a:pt x="8664" y="7751"/>
                    <a:pt x="8822" y="7877"/>
                  </a:cubicBezTo>
                  <a:lnTo>
                    <a:pt x="10964" y="9956"/>
                  </a:lnTo>
                  <a:cubicBezTo>
                    <a:pt x="11027" y="10114"/>
                    <a:pt x="11027" y="10335"/>
                    <a:pt x="10901" y="10492"/>
                  </a:cubicBezTo>
                  <a:lnTo>
                    <a:pt x="10429" y="10965"/>
                  </a:lnTo>
                  <a:cubicBezTo>
                    <a:pt x="10366" y="11012"/>
                    <a:pt x="10279" y="11035"/>
                    <a:pt x="10192" y="11035"/>
                  </a:cubicBezTo>
                  <a:cubicBezTo>
                    <a:pt x="10106" y="11035"/>
                    <a:pt x="10019" y="11012"/>
                    <a:pt x="9956" y="10965"/>
                  </a:cubicBezTo>
                  <a:lnTo>
                    <a:pt x="7845" y="8854"/>
                  </a:lnTo>
                  <a:cubicBezTo>
                    <a:pt x="7777" y="8786"/>
                    <a:pt x="7691" y="8753"/>
                    <a:pt x="7606" y="8753"/>
                  </a:cubicBezTo>
                  <a:cubicBezTo>
                    <a:pt x="7493" y="8753"/>
                    <a:pt x="7381" y="8809"/>
                    <a:pt x="7310" y="8917"/>
                  </a:cubicBezTo>
                  <a:cubicBezTo>
                    <a:pt x="7247" y="8980"/>
                    <a:pt x="6806" y="9641"/>
                    <a:pt x="6774" y="9736"/>
                  </a:cubicBezTo>
                  <a:cubicBezTo>
                    <a:pt x="6680" y="9484"/>
                    <a:pt x="5703" y="5861"/>
                    <a:pt x="5671" y="5672"/>
                  </a:cubicBezTo>
                  <a:close/>
                  <a:moveTo>
                    <a:pt x="5104" y="1"/>
                  </a:moveTo>
                  <a:cubicBezTo>
                    <a:pt x="2363" y="1"/>
                    <a:pt x="0" y="2238"/>
                    <a:pt x="0" y="5168"/>
                  </a:cubicBezTo>
                  <a:cubicBezTo>
                    <a:pt x="0" y="8066"/>
                    <a:pt x="2332" y="10303"/>
                    <a:pt x="5104" y="10303"/>
                  </a:cubicBezTo>
                  <a:cubicBezTo>
                    <a:pt x="5482" y="10303"/>
                    <a:pt x="5797" y="10272"/>
                    <a:pt x="6144" y="10208"/>
                  </a:cubicBezTo>
                  <a:lnTo>
                    <a:pt x="6270" y="10587"/>
                  </a:lnTo>
                  <a:cubicBezTo>
                    <a:pt x="6307" y="10755"/>
                    <a:pt x="6444" y="10845"/>
                    <a:pt x="6596" y="10845"/>
                  </a:cubicBezTo>
                  <a:cubicBezTo>
                    <a:pt x="6700" y="10845"/>
                    <a:pt x="6810" y="10802"/>
                    <a:pt x="6900" y="10713"/>
                  </a:cubicBezTo>
                  <a:lnTo>
                    <a:pt x="7625" y="9610"/>
                  </a:lnTo>
                  <a:lnTo>
                    <a:pt x="9483" y="11406"/>
                  </a:lnTo>
                  <a:cubicBezTo>
                    <a:pt x="9688" y="11610"/>
                    <a:pt x="9956" y="11713"/>
                    <a:pt x="10220" y="11713"/>
                  </a:cubicBezTo>
                  <a:cubicBezTo>
                    <a:pt x="10484" y="11713"/>
                    <a:pt x="10744" y="11610"/>
                    <a:pt x="10933" y="11406"/>
                  </a:cubicBezTo>
                  <a:lnTo>
                    <a:pt x="11405" y="10933"/>
                  </a:lnTo>
                  <a:cubicBezTo>
                    <a:pt x="11783" y="10555"/>
                    <a:pt x="11783" y="9893"/>
                    <a:pt x="11374" y="9484"/>
                  </a:cubicBezTo>
                  <a:lnTo>
                    <a:pt x="9515" y="7720"/>
                  </a:lnTo>
                  <a:lnTo>
                    <a:pt x="10618" y="6964"/>
                  </a:lnTo>
                  <a:cubicBezTo>
                    <a:pt x="10870" y="6806"/>
                    <a:pt x="10838" y="6428"/>
                    <a:pt x="10555" y="6333"/>
                  </a:cubicBezTo>
                  <a:lnTo>
                    <a:pt x="10145" y="6239"/>
                  </a:lnTo>
                  <a:cubicBezTo>
                    <a:pt x="10303" y="5483"/>
                    <a:pt x="10271" y="4695"/>
                    <a:pt x="10082" y="3908"/>
                  </a:cubicBezTo>
                  <a:cubicBezTo>
                    <a:pt x="9483" y="1576"/>
                    <a:pt x="7436" y="1"/>
                    <a:pt x="510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B0C5FF-53C0-D7AA-A008-22B705314B99}"/>
              </a:ext>
            </a:extLst>
          </p:cNvPr>
          <p:cNvSpPr txBox="1"/>
          <p:nvPr/>
        </p:nvSpPr>
        <p:spPr>
          <a:xfrm>
            <a:off x="3846697" y="4914194"/>
            <a:ext cx="53751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Lemmety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&amp; Collin, 2020, Milligan et al., 2015, Quinney et al., 2020,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Raemdonck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2014)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915379B6-5EBB-B9B7-C79C-897B54D1A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54" name="Google Shape;1254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implement SDL?</a:t>
            </a:r>
            <a:endParaRPr dirty="0"/>
          </a:p>
        </p:txBody>
      </p:sp>
      <p:cxnSp>
        <p:nvCxnSpPr>
          <p:cNvPr id="1255" name="Google Shape;1255;p41"/>
          <p:cNvCxnSpPr>
            <a:cxnSpLocks/>
          </p:cNvCxnSpPr>
          <p:nvPr/>
        </p:nvCxnSpPr>
        <p:spPr>
          <a:xfrm rot="16200000" flipH="1" flipV="1">
            <a:off x="362783" y="454950"/>
            <a:ext cx="61861" cy="2455500"/>
          </a:xfrm>
          <a:prstGeom prst="bentConnector4">
            <a:avLst>
              <a:gd name="adj1" fmla="val -369538"/>
              <a:gd name="adj2" fmla="val 6701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</p:spPr>
      </p:cxnSp>
      <p:grpSp>
        <p:nvGrpSpPr>
          <p:cNvPr id="1257" name="Google Shape;1257;p41"/>
          <p:cNvGrpSpPr/>
          <p:nvPr/>
        </p:nvGrpSpPr>
        <p:grpSpPr>
          <a:xfrm>
            <a:off x="289332" y="1658015"/>
            <a:ext cx="4371594" cy="3019897"/>
            <a:chOff x="1016798" y="2433959"/>
            <a:chExt cx="3650787" cy="1874748"/>
          </a:xfrm>
        </p:grpSpPr>
        <p:sp>
          <p:nvSpPr>
            <p:cNvPr id="1256" name="Google Shape;1256;p41"/>
            <p:cNvSpPr/>
            <p:nvPr/>
          </p:nvSpPr>
          <p:spPr>
            <a:xfrm>
              <a:off x="1016798" y="2435434"/>
              <a:ext cx="2290889" cy="18732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58" name="Google Shape;1258;p41"/>
            <p:cNvCxnSpPr>
              <a:cxnSpLocks/>
              <a:stCxn id="1256" idx="1"/>
              <a:endCxn id="1259" idx="2"/>
            </p:cNvCxnSpPr>
            <p:nvPr/>
          </p:nvCxnSpPr>
          <p:spPr>
            <a:xfrm rot="10800000" flipH="1" flipV="1">
              <a:off x="1016798" y="3372070"/>
              <a:ext cx="3650787" cy="923481"/>
            </a:xfrm>
            <a:prstGeom prst="bentConnector4">
              <a:avLst>
                <a:gd name="adj1" fmla="val -5229"/>
                <a:gd name="adj2" fmla="val 11679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60" name="Google Shape;1260;p41"/>
            <p:cNvSpPr txBox="1"/>
            <p:nvPr/>
          </p:nvSpPr>
          <p:spPr>
            <a:xfrm>
              <a:off x="1395218" y="2433959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Freedom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1" name="Google Shape;1261;p41"/>
            <p:cNvSpPr txBox="1"/>
            <p:nvPr/>
          </p:nvSpPr>
          <p:spPr>
            <a:xfrm>
              <a:off x="1152495" y="2768297"/>
              <a:ext cx="2050628" cy="1329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Provide workers the freedom to explore learning opportunities.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Encourage creativity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rPr>
                <a:t>Promote responsibility</a:t>
              </a:r>
              <a:endParaRPr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endParaRPr>
            </a:p>
          </p:txBody>
        </p:sp>
      </p:grpSp>
      <p:grpSp>
        <p:nvGrpSpPr>
          <p:cNvPr id="1262" name="Google Shape;1262;p41"/>
          <p:cNvGrpSpPr/>
          <p:nvPr/>
        </p:nvGrpSpPr>
        <p:grpSpPr>
          <a:xfrm>
            <a:off x="3289326" y="1639200"/>
            <a:ext cx="4348288" cy="3017519"/>
            <a:chOff x="3723550" y="1397743"/>
            <a:chExt cx="3753255" cy="2970517"/>
          </a:xfrm>
        </p:grpSpPr>
        <p:sp>
          <p:nvSpPr>
            <p:cNvPr id="1259" name="Google Shape;1259;p41"/>
            <p:cNvSpPr/>
            <p:nvPr/>
          </p:nvSpPr>
          <p:spPr>
            <a:xfrm>
              <a:off x="3723550" y="1397743"/>
              <a:ext cx="2367813" cy="297051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63" name="Google Shape;1263;p41"/>
            <p:cNvCxnSpPr>
              <a:cxnSpLocks/>
              <a:stCxn id="1259" idx="1"/>
              <a:endCxn id="1264" idx="0"/>
            </p:cNvCxnSpPr>
            <p:nvPr/>
          </p:nvCxnSpPr>
          <p:spPr>
            <a:xfrm rot="10800000" flipH="1">
              <a:off x="3723550" y="1450144"/>
              <a:ext cx="3753255" cy="1432859"/>
            </a:xfrm>
            <a:prstGeom prst="bentConnector4">
              <a:avLst>
                <a:gd name="adj1" fmla="val -5257"/>
                <a:gd name="adj2" fmla="val 119363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65" name="Google Shape;1265;p41"/>
            <p:cNvSpPr txBox="1"/>
            <p:nvPr/>
          </p:nvSpPr>
          <p:spPr>
            <a:xfrm>
              <a:off x="3960761" y="1471015"/>
              <a:ext cx="1771377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Technology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66" name="Google Shape;1266;p41"/>
            <p:cNvSpPr txBox="1"/>
            <p:nvPr/>
          </p:nvSpPr>
          <p:spPr>
            <a:xfrm>
              <a:off x="3864019" y="1892286"/>
              <a:ext cx="2150586" cy="218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r>
                <a:rPr lang="en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Leverage different technology to provide learning opportunities and connect globally.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Videos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Online Learning Platforms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</a:t>
              </a:r>
              <a:r>
                <a:rPr lang="en" sz="16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amficiation and Simulation</a:t>
              </a:r>
            </a:p>
          </p:txBody>
        </p:sp>
      </p:grpSp>
      <p:grpSp>
        <p:nvGrpSpPr>
          <p:cNvPr id="1267" name="Google Shape;1267;p41"/>
          <p:cNvGrpSpPr/>
          <p:nvPr/>
        </p:nvGrpSpPr>
        <p:grpSpPr>
          <a:xfrm>
            <a:off x="6266014" y="1692429"/>
            <a:ext cx="4068014" cy="2971800"/>
            <a:chOff x="5914676" y="1410388"/>
            <a:chExt cx="3487050" cy="2971800"/>
          </a:xfrm>
        </p:grpSpPr>
        <p:sp>
          <p:nvSpPr>
            <p:cNvPr id="1264" name="Google Shape;1264;p41"/>
            <p:cNvSpPr/>
            <p:nvPr/>
          </p:nvSpPr>
          <p:spPr>
            <a:xfrm>
              <a:off x="5914676" y="1410388"/>
              <a:ext cx="2351436" cy="2971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1268" name="Google Shape;1268;p41"/>
            <p:cNvCxnSpPr>
              <a:cxnSpLocks/>
              <a:stCxn id="1264" idx="2"/>
            </p:cNvCxnSpPr>
            <p:nvPr/>
          </p:nvCxnSpPr>
          <p:spPr>
            <a:xfrm rot="5400000" flipH="1" flipV="1">
              <a:off x="8222660" y="3203121"/>
              <a:ext cx="46800" cy="2311333"/>
            </a:xfrm>
            <a:prstGeom prst="bentConnector4">
              <a:avLst>
                <a:gd name="adj1" fmla="val -488462"/>
                <a:gd name="adj2" fmla="val 75434"/>
              </a:avLst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69" name="Google Shape;1269;p41"/>
            <p:cNvSpPr txBox="1"/>
            <p:nvPr/>
          </p:nvSpPr>
          <p:spPr>
            <a:xfrm>
              <a:off x="6429460" y="1504673"/>
              <a:ext cx="13863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Variety</a:t>
              </a: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70" name="Google Shape;1270;p41"/>
            <p:cNvSpPr txBox="1"/>
            <p:nvPr/>
          </p:nvSpPr>
          <p:spPr>
            <a:xfrm>
              <a:off x="5914676" y="1946957"/>
              <a:ext cx="2311334" cy="2077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Provided different SDL opportunities.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Induced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Synergistic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Voluntary</a:t>
              </a:r>
            </a:p>
            <a:p>
              <a:pPr marL="347663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Scanning</a:t>
              </a:r>
              <a:endParaRPr sz="1600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E77BDA-188C-9DAF-DA68-4C802DACA25F}"/>
              </a:ext>
            </a:extLst>
          </p:cNvPr>
          <p:cNvSpPr txBox="1"/>
          <p:nvPr/>
        </p:nvSpPr>
        <p:spPr>
          <a:xfrm>
            <a:off x="3502767" y="4917933"/>
            <a:ext cx="5731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(Clardy, 2000, De Jong, et al., 1998,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Delen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&amp; Wilson, 2014, Hashim, 2008,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Toh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&amp; Kirschner, 2020)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1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8287D5F-0E00-363C-73BF-9B2A8FB1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2" y="29291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EDB56-6952-EBFD-AD68-F5E2D0DF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promote SDL?</a:t>
            </a:r>
          </a:p>
        </p:txBody>
      </p:sp>
      <p:grpSp>
        <p:nvGrpSpPr>
          <p:cNvPr id="3" name="Google Shape;189;p18">
            <a:extLst>
              <a:ext uri="{FF2B5EF4-FFF2-40B4-BE49-F238E27FC236}">
                <a16:creationId xmlns:a16="http://schemas.microsoft.com/office/drawing/2014/main" id="{36394057-173E-DF91-62A1-0D7E4FC74DAF}"/>
              </a:ext>
            </a:extLst>
          </p:cNvPr>
          <p:cNvGrpSpPr/>
          <p:nvPr/>
        </p:nvGrpSpPr>
        <p:grpSpPr>
          <a:xfrm>
            <a:off x="1890047" y="743779"/>
            <a:ext cx="6119420" cy="2531141"/>
            <a:chOff x="1258163" y="1712947"/>
            <a:chExt cx="2635535" cy="1073465"/>
          </a:xfrm>
        </p:grpSpPr>
        <p:sp>
          <p:nvSpPr>
            <p:cNvPr id="4" name="Google Shape;190;p18">
              <a:extLst>
                <a:ext uri="{FF2B5EF4-FFF2-40B4-BE49-F238E27FC236}">
                  <a16:creationId xmlns:a16="http://schemas.microsoft.com/office/drawing/2014/main" id="{EB217F1C-E28A-3993-413C-37AB830D4EAA}"/>
                </a:ext>
              </a:extLst>
            </p:cNvPr>
            <p:cNvSpPr/>
            <p:nvPr/>
          </p:nvSpPr>
          <p:spPr>
            <a:xfrm rot="16200000">
              <a:off x="2113338" y="974327"/>
              <a:ext cx="774052" cy="248440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1;p18">
              <a:extLst>
                <a:ext uri="{FF2B5EF4-FFF2-40B4-BE49-F238E27FC236}">
                  <a16:creationId xmlns:a16="http://schemas.microsoft.com/office/drawing/2014/main" id="{5FE392C8-B469-78AD-C132-03B29AB3023D}"/>
                </a:ext>
              </a:extLst>
            </p:cNvPr>
            <p:cNvSpPr txBox="1"/>
            <p:nvPr/>
          </p:nvSpPr>
          <p:spPr>
            <a:xfrm>
              <a:off x="1387563" y="1826223"/>
              <a:ext cx="2187986" cy="741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Roboto"/>
                  <a:cs typeface="Roboto"/>
                  <a:sym typeface="Fira Sans Extra Condensed Medium"/>
                </a:rPr>
                <a:t>Provide Resouces</a:t>
              </a:r>
            </a:p>
            <a:p>
              <a:pPr marL="457200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User-Directed</a:t>
              </a:r>
            </a:p>
            <a:p>
              <a:pPr marL="457200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Various</a:t>
              </a:r>
            </a:p>
            <a:p>
              <a:pPr marL="457200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Learning Analytics</a:t>
              </a:r>
            </a:p>
            <a:p>
              <a:pPr marL="457200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Motivate the learner</a:t>
              </a:r>
            </a:p>
            <a:p>
              <a:pPr marL="457200" lvl="0" indent="-22860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Promote sharing and collaboration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7" name="Google Shape;193;p18">
              <a:extLst>
                <a:ext uri="{FF2B5EF4-FFF2-40B4-BE49-F238E27FC236}">
                  <a16:creationId xmlns:a16="http://schemas.microsoft.com/office/drawing/2014/main" id="{3481BA55-D60B-9780-3FB5-B23EEB82AEC4}"/>
                </a:ext>
              </a:extLst>
            </p:cNvPr>
            <p:cNvGrpSpPr/>
            <p:nvPr/>
          </p:nvGrpSpPr>
          <p:grpSpPr>
            <a:xfrm>
              <a:off x="3262250" y="1712947"/>
              <a:ext cx="631448" cy="1073465"/>
              <a:chOff x="3262250" y="1712947"/>
              <a:chExt cx="631448" cy="1073465"/>
            </a:xfrm>
          </p:grpSpPr>
          <p:sp>
            <p:nvSpPr>
              <p:cNvPr id="8" name="Google Shape;194;p18">
                <a:extLst>
                  <a:ext uri="{FF2B5EF4-FFF2-40B4-BE49-F238E27FC236}">
                    <a16:creationId xmlns:a16="http://schemas.microsoft.com/office/drawing/2014/main" id="{EA853B19-EF47-AD76-25DB-D76260E71281}"/>
                  </a:ext>
                </a:extLst>
              </p:cNvPr>
              <p:cNvSpPr/>
              <p:nvPr/>
            </p:nvSpPr>
            <p:spPr>
              <a:xfrm rot="-5400000">
                <a:off x="3146823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chemeClr val="accen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95;p18">
                <a:extLst>
                  <a:ext uri="{FF2B5EF4-FFF2-40B4-BE49-F238E27FC236}">
                    <a16:creationId xmlns:a16="http://schemas.microsoft.com/office/drawing/2014/main" id="{E6C982D6-62EC-A3CA-C41A-0A9D60159D79}"/>
                  </a:ext>
                </a:extLst>
              </p:cNvPr>
              <p:cNvSpPr/>
              <p:nvPr/>
            </p:nvSpPr>
            <p:spPr>
              <a:xfrm rot="-5400000">
                <a:off x="3251750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18AB47-ABBA-35E3-D4BE-DEDE9405BEBF}"/>
              </a:ext>
            </a:extLst>
          </p:cNvPr>
          <p:cNvGrpSpPr/>
          <p:nvPr/>
        </p:nvGrpSpPr>
        <p:grpSpPr>
          <a:xfrm>
            <a:off x="1313359" y="3033209"/>
            <a:ext cx="6117336" cy="2532888"/>
            <a:chOff x="1313359" y="3033209"/>
            <a:chExt cx="6117336" cy="2532888"/>
          </a:xfrm>
        </p:grpSpPr>
        <p:grpSp>
          <p:nvGrpSpPr>
            <p:cNvPr id="10" name="Google Shape;196;p18">
              <a:extLst>
                <a:ext uri="{FF2B5EF4-FFF2-40B4-BE49-F238E27FC236}">
                  <a16:creationId xmlns:a16="http://schemas.microsoft.com/office/drawing/2014/main" id="{C656233E-0565-12BD-7285-F95E6165577A}"/>
                </a:ext>
              </a:extLst>
            </p:cNvPr>
            <p:cNvGrpSpPr/>
            <p:nvPr/>
          </p:nvGrpSpPr>
          <p:grpSpPr>
            <a:xfrm>
              <a:off x="1313359" y="3033209"/>
              <a:ext cx="6117336" cy="2532888"/>
              <a:chOff x="2559375" y="2708963"/>
              <a:chExt cx="2627713" cy="1073450"/>
            </a:xfrm>
          </p:grpSpPr>
          <p:sp>
            <p:nvSpPr>
              <p:cNvPr id="11" name="Google Shape;197;p18">
                <a:extLst>
                  <a:ext uri="{FF2B5EF4-FFF2-40B4-BE49-F238E27FC236}">
                    <a16:creationId xmlns:a16="http://schemas.microsoft.com/office/drawing/2014/main" id="{797DAB59-6E70-6337-3138-3A6CF4CDA583}"/>
                  </a:ext>
                </a:extLst>
              </p:cNvPr>
              <p:cNvSpPr/>
              <p:nvPr/>
            </p:nvSpPr>
            <p:spPr>
              <a:xfrm rot="-5400000">
                <a:off x="3556888" y="1969366"/>
                <a:ext cx="785100" cy="2475300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" name="Google Shape;200;p18">
                <a:extLst>
                  <a:ext uri="{FF2B5EF4-FFF2-40B4-BE49-F238E27FC236}">
                    <a16:creationId xmlns:a16="http://schemas.microsoft.com/office/drawing/2014/main" id="{CFB4B3EC-8066-4793-3CD4-1DC6A08B79A3}"/>
                  </a:ext>
                </a:extLst>
              </p:cNvPr>
              <p:cNvGrpSpPr/>
              <p:nvPr/>
            </p:nvGrpSpPr>
            <p:grpSpPr>
              <a:xfrm>
                <a:off x="2559375" y="2708963"/>
                <a:ext cx="632175" cy="1073450"/>
                <a:chOff x="2559375" y="2708963"/>
                <a:chExt cx="632175" cy="1073450"/>
              </a:xfrm>
            </p:grpSpPr>
            <p:sp>
              <p:nvSpPr>
                <p:cNvPr id="15" name="Google Shape;201;p18">
                  <a:extLst>
                    <a:ext uri="{FF2B5EF4-FFF2-40B4-BE49-F238E27FC236}">
                      <a16:creationId xmlns:a16="http://schemas.microsoft.com/office/drawing/2014/main" id="{86415C7C-B5E4-AF86-D3F7-9F941BFAE41B}"/>
                    </a:ext>
                  </a:extLst>
                </p:cNvPr>
                <p:cNvSpPr/>
                <p:nvPr/>
              </p:nvSpPr>
              <p:spPr>
                <a:xfrm rot="16200000">
                  <a:off x="2310518" y="2957820"/>
                  <a:ext cx="996089" cy="49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65" h="22050" fill="none" extrusionOk="0">
                      <a:moveTo>
                        <a:pt x="0" y="22050"/>
                      </a:moveTo>
                      <a:cubicBezTo>
                        <a:pt x="0" y="9874"/>
                        <a:pt x="9874" y="1"/>
                        <a:pt x="22049" y="1"/>
                      </a:cubicBezTo>
                      <a:cubicBezTo>
                        <a:pt x="34191" y="1"/>
                        <a:pt x="44065" y="9874"/>
                        <a:pt x="44065" y="22050"/>
                      </a:cubicBezTo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02;p18">
                  <a:extLst>
                    <a:ext uri="{FF2B5EF4-FFF2-40B4-BE49-F238E27FC236}">
                      <a16:creationId xmlns:a16="http://schemas.microsoft.com/office/drawing/2014/main" id="{08959B1B-2BA8-2A6B-A228-F2920F4C580D}"/>
                    </a:ext>
                  </a:extLst>
                </p:cNvPr>
                <p:cNvSpPr/>
                <p:nvPr/>
              </p:nvSpPr>
              <p:spPr>
                <a:xfrm rot="5400000">
                  <a:off x="3047250" y="3638113"/>
                  <a:ext cx="154800" cy="133800"/>
                </a:xfrm>
                <a:prstGeom prst="triangle">
                  <a:avLst>
                    <a:gd name="adj" fmla="val 50000"/>
                  </a:avLst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191;p18">
              <a:extLst>
                <a:ext uri="{FF2B5EF4-FFF2-40B4-BE49-F238E27FC236}">
                  <a16:creationId xmlns:a16="http://schemas.microsoft.com/office/drawing/2014/main" id="{B18AE9A4-5824-057E-A7FA-AB01EC23CADE}"/>
                </a:ext>
              </a:extLst>
            </p:cNvPr>
            <p:cNvSpPr txBox="1"/>
            <p:nvPr/>
          </p:nvSpPr>
          <p:spPr>
            <a:xfrm>
              <a:off x="2519633" y="3376427"/>
              <a:ext cx="4507700" cy="17377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Fira Sans Extra Condensed Medium"/>
                  <a:ea typeface="Roboto"/>
                  <a:cs typeface="Roboto"/>
                  <a:sym typeface="Fira Sans Extra Condensed Medium"/>
                </a:rPr>
                <a:t>Prepare &amp; Orient</a:t>
              </a:r>
              <a:endParaRPr lang="en" sz="1500" dirty="0">
                <a:solidFill>
                  <a:srgbClr val="FFFFFF"/>
                </a:solidFill>
                <a:latin typeface="Fira Sans Extra Condensed Medium"/>
                <a:ea typeface="Roboto"/>
                <a:cs typeface="Roboto"/>
                <a:sym typeface="Fira Sans Extra Condensed Medium"/>
              </a:endParaRP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Guidance on how to approach learning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to identify needs and resources</a:t>
              </a:r>
            </a:p>
            <a:p>
              <a:pPr marL="171450" lvl="0" indent="-171450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How to develop and evaluate learning goals</a:t>
              </a:r>
              <a:endParaRPr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EB66F9-8AC0-F54F-2792-34673F9C993F}"/>
              </a:ext>
            </a:extLst>
          </p:cNvPr>
          <p:cNvSpPr txBox="1"/>
          <p:nvPr/>
        </p:nvSpPr>
        <p:spPr>
          <a:xfrm>
            <a:off x="6958043" y="4897279"/>
            <a:ext cx="2225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Firat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al., 2016,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Remdonck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2008)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86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8231C0E6-2310-8ED3-6108-7E2E32E9C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oogle Shape;92;p16">
            <a:extLst>
              <a:ext uri="{FF2B5EF4-FFF2-40B4-BE49-F238E27FC236}">
                <a16:creationId xmlns:a16="http://schemas.microsoft.com/office/drawing/2014/main" id="{06597224-1B84-D56E-C825-C0EC039796AA}"/>
              </a:ext>
            </a:extLst>
          </p:cNvPr>
          <p:cNvGrpSpPr/>
          <p:nvPr/>
        </p:nvGrpSpPr>
        <p:grpSpPr>
          <a:xfrm>
            <a:off x="220133" y="1885950"/>
            <a:ext cx="7958113" cy="1371600"/>
            <a:chOff x="1221578" y="1837425"/>
            <a:chExt cx="5250060" cy="923350"/>
          </a:xfrm>
        </p:grpSpPr>
        <p:sp>
          <p:nvSpPr>
            <p:cNvPr id="4" name="Google Shape;93;p16">
              <a:extLst>
                <a:ext uri="{FF2B5EF4-FFF2-40B4-BE49-F238E27FC236}">
                  <a16:creationId xmlns:a16="http://schemas.microsoft.com/office/drawing/2014/main" id="{1384EE59-DDC6-8BDE-9CEE-AE768484C3B6}"/>
                </a:ext>
              </a:extLst>
            </p:cNvPr>
            <p:cNvSpPr txBox="1"/>
            <p:nvPr/>
          </p:nvSpPr>
          <p:spPr>
            <a:xfrm>
              <a:off x="5682938" y="2058500"/>
              <a:ext cx="788700" cy="48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dirty="0">
                  <a:solidFill>
                    <a:schemeClr val="accent2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35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" name="Google Shape;94;p16">
              <a:extLst>
                <a:ext uri="{FF2B5EF4-FFF2-40B4-BE49-F238E27FC236}">
                  <a16:creationId xmlns:a16="http://schemas.microsoft.com/office/drawing/2014/main" id="{32ED8EF7-7661-28F6-C00C-5B2ED030E56E}"/>
                </a:ext>
              </a:extLst>
            </p:cNvPr>
            <p:cNvSpPr/>
            <p:nvPr/>
          </p:nvSpPr>
          <p:spPr>
            <a:xfrm>
              <a:off x="5111825" y="1837425"/>
              <a:ext cx="565850" cy="923350"/>
            </a:xfrm>
            <a:custGeom>
              <a:avLst/>
              <a:gdLst/>
              <a:ahLst/>
              <a:cxnLst/>
              <a:rect l="l" t="t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5;p16">
              <a:extLst>
                <a:ext uri="{FF2B5EF4-FFF2-40B4-BE49-F238E27FC236}">
                  <a16:creationId xmlns:a16="http://schemas.microsoft.com/office/drawing/2014/main" id="{B975D28D-5837-9804-0655-6C600E8554B9}"/>
                </a:ext>
              </a:extLst>
            </p:cNvPr>
            <p:cNvSpPr/>
            <p:nvPr/>
          </p:nvSpPr>
          <p:spPr>
            <a:xfrm>
              <a:off x="5438650" y="2149825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6;p16">
              <a:extLst>
                <a:ext uri="{FF2B5EF4-FFF2-40B4-BE49-F238E27FC236}">
                  <a16:creationId xmlns:a16="http://schemas.microsoft.com/office/drawing/2014/main" id="{E03605C1-18AE-9237-9E44-A227166FD400}"/>
                </a:ext>
              </a:extLst>
            </p:cNvPr>
            <p:cNvSpPr/>
            <p:nvPr/>
          </p:nvSpPr>
          <p:spPr>
            <a:xfrm>
              <a:off x="1221578" y="1922425"/>
              <a:ext cx="4242398" cy="753375"/>
            </a:xfrm>
            <a:custGeom>
              <a:avLst/>
              <a:gdLst/>
              <a:ahLst/>
              <a:cxnLst/>
              <a:rect l="l" t="t" r="r" b="b"/>
              <a:pathLst>
                <a:path w="114123" h="30135" extrusionOk="0">
                  <a:moveTo>
                    <a:pt x="14836" y="0"/>
                  </a:moveTo>
                  <a:lnTo>
                    <a:pt x="1" y="15061"/>
                  </a:lnTo>
                  <a:lnTo>
                    <a:pt x="14836" y="30135"/>
                  </a:lnTo>
                  <a:lnTo>
                    <a:pt x="114122" y="30135"/>
                  </a:lnTo>
                  <a:lnTo>
                    <a:pt x="101252" y="17276"/>
                  </a:lnTo>
                  <a:cubicBezTo>
                    <a:pt x="100644" y="16669"/>
                    <a:pt x="100335" y="15871"/>
                    <a:pt x="100335" y="15061"/>
                  </a:cubicBezTo>
                  <a:cubicBezTo>
                    <a:pt x="100335" y="14264"/>
                    <a:pt x="100644" y="13466"/>
                    <a:pt x="101252" y="12859"/>
                  </a:cubicBezTo>
                  <a:lnTo>
                    <a:pt x="1141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Implementation of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Self-Directed Learning</a:t>
              </a:r>
              <a:endParaRPr sz="24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56622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SLIDESGO FINAL PAGES" val="EogiKK2B"/>
  <p:tag name="ARTICULATE_DESIGN_ID_OFFICE THEME" val="iUkgU97q"/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4467"/>
      </a:accent1>
      <a:accent2>
        <a:srgbClr val="14740A"/>
      </a:accent2>
      <a:accent3>
        <a:srgbClr val="5B95BD"/>
      </a:accent3>
      <a:accent4>
        <a:srgbClr val="FF5400"/>
      </a:accent4>
      <a:accent5>
        <a:srgbClr val="7F7F7F"/>
      </a:accent5>
      <a:accent6>
        <a:srgbClr val="FF0000"/>
      </a:accent6>
      <a:hlink>
        <a:srgbClr val="0B61A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11932</TotalTime>
  <Words>1158</Words>
  <Application>Microsoft Macintosh PowerPoint</Application>
  <PresentationFormat>On-screen Show (16:9)</PresentationFormat>
  <Paragraphs>192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Fira Sans Extra Condensed Medium</vt:lpstr>
      <vt:lpstr>Calibri</vt:lpstr>
      <vt:lpstr>Roboto</vt:lpstr>
      <vt:lpstr>Calibri Light</vt:lpstr>
      <vt:lpstr>Arial</vt:lpstr>
      <vt:lpstr>Office Theme</vt:lpstr>
      <vt:lpstr>Self-Directed Learning in the Modern Workplace.</vt:lpstr>
      <vt:lpstr>Outline</vt:lpstr>
      <vt:lpstr>PowerPoint Presentation</vt:lpstr>
      <vt:lpstr>PowerPoint Presentation</vt:lpstr>
      <vt:lpstr>What is Self-Directed Learning?</vt:lpstr>
      <vt:lpstr>Why SDL is needed in the workplace?</vt:lpstr>
      <vt:lpstr>How to implement SDL?</vt:lpstr>
      <vt:lpstr>How to promote SDL?</vt:lpstr>
      <vt:lpstr>PowerPoint Presentation</vt:lpstr>
      <vt:lpstr>PowerPoint Presentation</vt:lpstr>
      <vt:lpstr>Learning Day</vt:lpstr>
      <vt:lpstr>Learning Communities</vt:lpstr>
      <vt:lpstr>Demo Day</vt:lpstr>
      <vt:lpstr>Design Jams</vt:lpstr>
      <vt:lpstr>Challenges / Hackathons</vt:lpstr>
      <vt:lpstr>Office Hours</vt:lpstr>
      <vt:lpstr>PowerPoint Presentation</vt:lpstr>
      <vt:lpstr>PowerPoint Presentation</vt:lpstr>
      <vt:lpstr>Population Study</vt:lpstr>
      <vt:lpstr>SDL Onboarding Program Development</vt:lpstr>
      <vt:lpstr>Aggregation of Resources</vt:lpstr>
      <vt:lpstr>Worker Loans</vt:lpstr>
      <vt:lpstr>What does this mean for you?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Self-Directed Learning in the Workplace.</dc:title>
  <dc:creator>Talbot, Colin</dc:creator>
  <cp:lastModifiedBy>Talbot, Colin</cp:lastModifiedBy>
  <cp:revision>11</cp:revision>
  <dcterms:modified xsi:type="dcterms:W3CDTF">2024-06-17T21:17:39Z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A94BAA2D-9A22-4295-A8A3-6FF8D2BCFCE1</vt:lpwstr>
  </property>
  <property fmtid="{D5CDD505-2E9C-101B-9397-08002B2CF9AE}" pid="3" name="ArticulatePath">
    <vt:lpwstr>Process Diagrams by Slidesgo</vt:lpwstr>
  </property>
</Properties>
</file>